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C_2D355DF2.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CF_180CFBB5.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CA_550D778C.xml" ContentType="application/vnd.ms-powerpoint.comments+xml"/>
  <Override PartName="/ppt/notesSlides/notesSlide11.xml" ContentType="application/vnd.openxmlformats-officedocument.presentationml.notesSlide+xml"/>
  <Override PartName="/ppt/comments/modernComment_1D9_55F77F2A.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77" r:id="rId6"/>
    <p:sldId id="268" r:id="rId7"/>
    <p:sldId id="471" r:id="rId8"/>
    <p:sldId id="463" r:id="rId9"/>
    <p:sldId id="274" r:id="rId10"/>
    <p:sldId id="276" r:id="rId11"/>
    <p:sldId id="278" r:id="rId12"/>
    <p:sldId id="459" r:id="rId13"/>
    <p:sldId id="458" r:id="rId14"/>
    <p:sldId id="473" r:id="rId15"/>
    <p:sldId id="467" r:id="rId16"/>
    <p:sldId id="468" r:id="rId17"/>
    <p:sldId id="457" r:id="rId18"/>
    <p:sldId id="470" r:id="rId19"/>
    <p:sldId id="475" r:id="rId20"/>
    <p:sldId id="2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EC65DEC2-D6F4-46C4-862A-C2BE3ADD3C16}">
          <p14:sldIdLst>
            <p14:sldId id="256"/>
            <p14:sldId id="277"/>
            <p14:sldId id="268"/>
            <p14:sldId id="471"/>
            <p14:sldId id="463"/>
            <p14:sldId id="274"/>
            <p14:sldId id="276"/>
            <p14:sldId id="278"/>
            <p14:sldId id="459"/>
            <p14:sldId id="458"/>
            <p14:sldId id="473"/>
            <p14:sldId id="467"/>
            <p14:sldId id="468"/>
            <p14:sldId id="457"/>
            <p14:sldId id="470"/>
            <p14:sldId id="475"/>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5DF88B-711E-2408-D6F8-5306E135DEF7}" name="Colette SCHRODI" initials="CS" userId="S::cschrodi@esf.org::5a68a768-91db-48d5-bd20-089a2b6a7fa1" providerId="AD"/>
  <p188:author id="{6740B4EA-58B7-7326-C06B-70E935072790}" name="Claire Braun" initials="CB" userId="S::cbraun@esf.org::b9596fea-e356-4b4f-8456-ad0615c666d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FAA"/>
    <a:srgbClr val="22234B"/>
    <a:srgbClr val="41B38E"/>
    <a:srgbClr val="594646"/>
    <a:srgbClr val="FE7F2D"/>
    <a:srgbClr val="009440"/>
    <a:srgbClr val="E67947"/>
    <a:srgbClr val="00405A"/>
    <a:srgbClr val="009182"/>
    <a:srgbClr val="D7E0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BB91C3-E736-4ED5-BECC-35867C834425}" v="28" dt="2024-06-25T06:39:50.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303" autoAdjust="0"/>
  </p:normalViewPr>
  <p:slideViewPr>
    <p:cSldViewPr snapToGrid="0">
      <p:cViewPr varScale="1">
        <p:scale>
          <a:sx n="33" d="100"/>
          <a:sy n="33" d="100"/>
        </p:scale>
        <p:origin x="648" y="2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éronique Halloin" userId="520569d6-a39f-42b0-84ae-f466bec590f8" providerId="ADAL" clId="{96BB91C3-E736-4ED5-BECC-35867C834425}"/>
    <pc:docChg chg="undo redo custSel addSld delSld modSld modSection">
      <pc:chgData name="Véronique Halloin" userId="520569d6-a39f-42b0-84ae-f466bec590f8" providerId="ADAL" clId="{96BB91C3-E736-4ED5-BECC-35867C834425}" dt="2024-06-25T06:39:50.465" v="253"/>
      <pc:docMkLst>
        <pc:docMk/>
      </pc:docMkLst>
      <pc:sldChg chg="modNotesTx">
        <pc:chgData name="Véronique Halloin" userId="520569d6-a39f-42b0-84ae-f466bec590f8" providerId="ADAL" clId="{96BB91C3-E736-4ED5-BECC-35867C834425}" dt="2024-06-25T06:12:01.275" v="1" actId="255"/>
        <pc:sldMkLst>
          <pc:docMk/>
          <pc:sldMk cId="1250891407" sldId="256"/>
        </pc:sldMkLst>
      </pc:sldChg>
      <pc:sldChg chg="modNotesTx">
        <pc:chgData name="Véronique Halloin" userId="520569d6-a39f-42b0-84ae-f466bec590f8" providerId="ADAL" clId="{96BB91C3-E736-4ED5-BECC-35867C834425}" dt="2024-06-25T06:27:48.468" v="93" actId="403"/>
        <pc:sldMkLst>
          <pc:docMk/>
          <pc:sldMk cId="1325995110" sldId="267"/>
        </pc:sldMkLst>
      </pc:sldChg>
      <pc:sldChg chg="modNotesTx">
        <pc:chgData name="Véronique Halloin" userId="520569d6-a39f-42b0-84ae-f466bec590f8" providerId="ADAL" clId="{96BB91C3-E736-4ED5-BECC-35867C834425}" dt="2024-06-25T06:13:23.292" v="7" actId="404"/>
        <pc:sldMkLst>
          <pc:docMk/>
          <pc:sldMk cId="758472178" sldId="268"/>
        </pc:sldMkLst>
      </pc:sldChg>
      <pc:sldChg chg="addSp delSp modSp mod">
        <pc:chgData name="Véronique Halloin" userId="520569d6-a39f-42b0-84ae-f466bec590f8" providerId="ADAL" clId="{96BB91C3-E736-4ED5-BECC-35867C834425}" dt="2024-06-25T06:35:08.840" v="228"/>
        <pc:sldMkLst>
          <pc:docMk/>
          <pc:sldMk cId="3303351633" sldId="274"/>
        </pc:sldMkLst>
        <pc:picChg chg="add mod">
          <ac:chgData name="Véronique Halloin" userId="520569d6-a39f-42b0-84ae-f466bec590f8" providerId="ADAL" clId="{96BB91C3-E736-4ED5-BECC-35867C834425}" dt="2024-06-25T06:35:08.840" v="228"/>
          <ac:picMkLst>
            <pc:docMk/>
            <pc:sldMk cId="3303351633" sldId="274"/>
            <ac:picMk id="2" creationId="{E9CA962C-9069-A8BC-F2D2-469BFEABB8EB}"/>
          </ac:picMkLst>
        </pc:picChg>
        <pc:picChg chg="del mod">
          <ac:chgData name="Véronique Halloin" userId="520569d6-a39f-42b0-84ae-f466bec590f8" providerId="ADAL" clId="{96BB91C3-E736-4ED5-BECC-35867C834425}" dt="2024-06-25T06:35:08.222" v="227" actId="478"/>
          <ac:picMkLst>
            <pc:docMk/>
            <pc:sldMk cId="3303351633" sldId="274"/>
            <ac:picMk id="3" creationId="{C2AF70D6-BE04-6D41-5FF7-C4C5372E0B7E}"/>
          </ac:picMkLst>
        </pc:picChg>
      </pc:sldChg>
      <pc:sldChg chg="modNotesTx">
        <pc:chgData name="Véronique Halloin" userId="520569d6-a39f-42b0-84ae-f466bec590f8" providerId="ADAL" clId="{96BB91C3-E736-4ED5-BECC-35867C834425}" dt="2024-06-25T06:18:44.504" v="18" actId="404"/>
        <pc:sldMkLst>
          <pc:docMk/>
          <pc:sldMk cId="747666697" sldId="276"/>
        </pc:sldMkLst>
      </pc:sldChg>
      <pc:sldChg chg="modNotesTx">
        <pc:chgData name="Véronique Halloin" userId="520569d6-a39f-42b0-84ae-f466bec590f8" providerId="ADAL" clId="{96BB91C3-E736-4ED5-BECC-35867C834425}" dt="2024-06-25T06:12:50.549" v="4" actId="404"/>
        <pc:sldMkLst>
          <pc:docMk/>
          <pc:sldMk cId="2156356588" sldId="277"/>
        </pc:sldMkLst>
      </pc:sldChg>
      <pc:sldChg chg="modNotesTx">
        <pc:chgData name="Véronique Halloin" userId="520569d6-a39f-42b0-84ae-f466bec590f8" providerId="ADAL" clId="{96BB91C3-E736-4ED5-BECC-35867C834425}" dt="2024-06-25T06:19:10.862" v="21" actId="404"/>
        <pc:sldMkLst>
          <pc:docMk/>
          <pc:sldMk cId="432962066" sldId="278"/>
        </pc:sldMkLst>
      </pc:sldChg>
      <pc:sldChg chg="addSp delSp modSp mod modNotesTx">
        <pc:chgData name="Véronique Halloin" userId="520569d6-a39f-42b0-84ae-f466bec590f8" providerId="ADAL" clId="{96BB91C3-E736-4ED5-BECC-35867C834425}" dt="2024-06-25T06:38:44.753" v="249" actId="1076"/>
        <pc:sldMkLst>
          <pc:docMk/>
          <pc:sldMk cId="2875859224" sldId="457"/>
        </pc:sldMkLst>
        <pc:picChg chg="add mod">
          <ac:chgData name="Véronique Halloin" userId="520569d6-a39f-42b0-84ae-f466bec590f8" providerId="ADAL" clId="{96BB91C3-E736-4ED5-BECC-35867C834425}" dt="2024-06-25T06:25:00.975" v="76" actId="14100"/>
          <ac:picMkLst>
            <pc:docMk/>
            <pc:sldMk cId="2875859224" sldId="457"/>
            <ac:picMk id="3" creationId="{B7B90D5A-7100-6B10-4603-F0137EB2863A}"/>
          </ac:picMkLst>
        </pc:picChg>
        <pc:picChg chg="add mod">
          <ac:chgData name="Véronique Halloin" userId="520569d6-a39f-42b0-84ae-f466bec590f8" providerId="ADAL" clId="{96BB91C3-E736-4ED5-BECC-35867C834425}" dt="2024-06-25T06:38:44.753" v="249" actId="1076"/>
          <ac:picMkLst>
            <pc:docMk/>
            <pc:sldMk cId="2875859224" sldId="457"/>
            <ac:picMk id="4" creationId="{D1D04932-1907-A413-CEB5-D5EF38E7A212}"/>
          </ac:picMkLst>
        </pc:picChg>
        <pc:picChg chg="add del">
          <ac:chgData name="Véronique Halloin" userId="520569d6-a39f-42b0-84ae-f466bec590f8" providerId="ADAL" clId="{96BB91C3-E736-4ED5-BECC-35867C834425}" dt="2024-06-25T06:25:07.376" v="78" actId="478"/>
          <ac:picMkLst>
            <pc:docMk/>
            <pc:sldMk cId="2875859224" sldId="457"/>
            <ac:picMk id="5" creationId="{48F59348-7470-CC2E-0707-87DA4590B6F3}"/>
          </ac:picMkLst>
        </pc:picChg>
      </pc:sldChg>
      <pc:sldChg chg="modNotesTx">
        <pc:chgData name="Véronique Halloin" userId="520569d6-a39f-42b0-84ae-f466bec590f8" providerId="ADAL" clId="{96BB91C3-E736-4ED5-BECC-35867C834425}" dt="2024-06-25T06:20:33.821" v="32" actId="404"/>
        <pc:sldMkLst>
          <pc:docMk/>
          <pc:sldMk cId="1426945932" sldId="458"/>
        </pc:sldMkLst>
      </pc:sldChg>
      <pc:sldChg chg="modNotesTx">
        <pc:chgData name="Véronique Halloin" userId="520569d6-a39f-42b0-84ae-f466bec590f8" providerId="ADAL" clId="{96BB91C3-E736-4ED5-BECC-35867C834425}" dt="2024-06-25T06:19:43.798" v="28" actId="404"/>
        <pc:sldMkLst>
          <pc:docMk/>
          <pc:sldMk cId="31135724" sldId="459"/>
        </pc:sldMkLst>
      </pc:sldChg>
      <pc:sldChg chg="del">
        <pc:chgData name="Véronique Halloin" userId="520569d6-a39f-42b0-84ae-f466bec590f8" providerId="ADAL" clId="{96BB91C3-E736-4ED5-BECC-35867C834425}" dt="2024-06-25T06:21:47.014" v="36" actId="47"/>
        <pc:sldMkLst>
          <pc:docMk/>
          <pc:sldMk cId="2749329563" sldId="461"/>
        </pc:sldMkLst>
      </pc:sldChg>
      <pc:sldChg chg="modNotesTx">
        <pc:chgData name="Véronique Halloin" userId="520569d6-a39f-42b0-84ae-f466bec590f8" providerId="ADAL" clId="{96BB91C3-E736-4ED5-BECC-35867C834425}" dt="2024-06-25T06:17:51.335" v="15" actId="404"/>
        <pc:sldMkLst>
          <pc:docMk/>
          <pc:sldMk cId="403504053" sldId="463"/>
        </pc:sldMkLst>
      </pc:sldChg>
      <pc:sldChg chg="del modNotesTx">
        <pc:chgData name="Véronique Halloin" userId="520569d6-a39f-42b0-84ae-f466bec590f8" providerId="ADAL" clId="{96BB91C3-E736-4ED5-BECC-35867C834425}" dt="2024-06-25T06:34:23.019" v="224" actId="47"/>
        <pc:sldMkLst>
          <pc:docMk/>
          <pc:sldMk cId="369806923" sldId="464"/>
        </pc:sldMkLst>
      </pc:sldChg>
      <pc:sldChg chg="modNotesTx">
        <pc:chgData name="Véronique Halloin" userId="520569d6-a39f-42b0-84ae-f466bec590f8" providerId="ADAL" clId="{96BB91C3-E736-4ED5-BECC-35867C834425}" dt="2024-06-25T06:22:27.799" v="39" actId="404"/>
        <pc:sldMkLst>
          <pc:docMk/>
          <pc:sldMk cId="3079729395" sldId="467"/>
        </pc:sldMkLst>
      </pc:sldChg>
      <pc:sldChg chg="modSp mod modAnim modNotesTx">
        <pc:chgData name="Véronique Halloin" userId="520569d6-a39f-42b0-84ae-f466bec590f8" providerId="ADAL" clId="{96BB91C3-E736-4ED5-BECC-35867C834425}" dt="2024-06-25T06:38:05.074" v="247"/>
        <pc:sldMkLst>
          <pc:docMk/>
          <pc:sldMk cId="3140016735" sldId="468"/>
        </pc:sldMkLst>
        <pc:spChg chg="mod">
          <ac:chgData name="Véronique Halloin" userId="520569d6-a39f-42b0-84ae-f466bec590f8" providerId="ADAL" clId="{96BB91C3-E736-4ED5-BECC-35867C834425}" dt="2024-06-25T06:24:03.499" v="69" actId="20577"/>
          <ac:spMkLst>
            <pc:docMk/>
            <pc:sldMk cId="3140016735" sldId="468"/>
            <ac:spMk id="11" creationId="{1D45CBFF-14DE-F9D0-1247-3A993716F867}"/>
          </ac:spMkLst>
        </pc:spChg>
      </pc:sldChg>
      <pc:sldChg chg="del">
        <pc:chgData name="Véronique Halloin" userId="520569d6-a39f-42b0-84ae-f466bec590f8" providerId="ADAL" clId="{96BB91C3-E736-4ED5-BECC-35867C834425}" dt="2024-06-25T06:28:57.612" v="102" actId="47"/>
        <pc:sldMkLst>
          <pc:docMk/>
          <pc:sldMk cId="3033913257" sldId="469"/>
        </pc:sldMkLst>
      </pc:sldChg>
      <pc:sldChg chg="addSp delSp modSp mod delAnim modAnim modNotesTx">
        <pc:chgData name="Véronique Halloin" userId="520569d6-a39f-42b0-84ae-f466bec590f8" providerId="ADAL" clId="{96BB91C3-E736-4ED5-BECC-35867C834425}" dt="2024-06-25T06:39:15.093" v="250"/>
        <pc:sldMkLst>
          <pc:docMk/>
          <pc:sldMk cId="2927183659" sldId="470"/>
        </pc:sldMkLst>
        <pc:picChg chg="add mod">
          <ac:chgData name="Véronique Halloin" userId="520569d6-a39f-42b0-84ae-f466bec590f8" providerId="ADAL" clId="{96BB91C3-E736-4ED5-BECC-35867C834425}" dt="2024-06-25T06:26:19.198" v="86"/>
          <ac:picMkLst>
            <pc:docMk/>
            <pc:sldMk cId="2927183659" sldId="470"/>
            <ac:picMk id="3" creationId="{5989AC5B-DA04-DBF8-57A9-B456764683BC}"/>
          </ac:picMkLst>
        </pc:picChg>
        <pc:picChg chg="del">
          <ac:chgData name="Véronique Halloin" userId="520569d6-a39f-42b0-84ae-f466bec590f8" providerId="ADAL" clId="{96BB91C3-E736-4ED5-BECC-35867C834425}" dt="2024-06-25T06:26:18.583" v="85" actId="478"/>
          <ac:picMkLst>
            <pc:docMk/>
            <pc:sldMk cId="2927183659" sldId="470"/>
            <ac:picMk id="13" creationId="{716C7594-0370-5A33-E5E2-4F6FA2BE1DEC}"/>
          </ac:picMkLst>
        </pc:picChg>
      </pc:sldChg>
      <pc:sldChg chg="del">
        <pc:chgData name="Véronique Halloin" userId="520569d6-a39f-42b0-84ae-f466bec590f8" providerId="ADAL" clId="{96BB91C3-E736-4ED5-BECC-35867C834425}" dt="2024-06-25T06:29:46.779" v="114" actId="47"/>
        <pc:sldMkLst>
          <pc:docMk/>
          <pc:sldMk cId="2964439239" sldId="472"/>
        </pc:sldMkLst>
      </pc:sldChg>
      <pc:sldChg chg="addSp modSp mod modAnim modNotesTx">
        <pc:chgData name="Véronique Halloin" userId="520569d6-a39f-42b0-84ae-f466bec590f8" providerId="ADAL" clId="{96BB91C3-E736-4ED5-BECC-35867C834425}" dt="2024-06-25T06:37:37.980" v="246"/>
        <pc:sldMkLst>
          <pc:docMk/>
          <pc:sldMk cId="1442283306" sldId="473"/>
        </pc:sldMkLst>
        <pc:spChg chg="mod">
          <ac:chgData name="Véronique Halloin" userId="520569d6-a39f-42b0-84ae-f466bec590f8" providerId="ADAL" clId="{96BB91C3-E736-4ED5-BECC-35867C834425}" dt="2024-06-25T06:37:00.185" v="237" actId="20577"/>
          <ac:spMkLst>
            <pc:docMk/>
            <pc:sldMk cId="1442283306" sldId="473"/>
            <ac:spMk id="5" creationId="{41764706-0CFD-73A5-285D-3144D6B2285E}"/>
          </ac:spMkLst>
        </pc:spChg>
        <pc:spChg chg="add mod">
          <ac:chgData name="Véronique Halloin" userId="520569d6-a39f-42b0-84ae-f466bec590f8" providerId="ADAL" clId="{96BB91C3-E736-4ED5-BECC-35867C834425}" dt="2024-06-25T06:37:21.772" v="244" actId="1076"/>
          <ac:spMkLst>
            <pc:docMk/>
            <pc:sldMk cId="1442283306" sldId="473"/>
            <ac:spMk id="9" creationId="{C8AF087E-0DB0-A051-5365-C98A4D127F20}"/>
          </ac:spMkLst>
        </pc:spChg>
        <pc:picChg chg="mod">
          <ac:chgData name="Véronique Halloin" userId="520569d6-a39f-42b0-84ae-f466bec590f8" providerId="ADAL" clId="{96BB91C3-E736-4ED5-BECC-35867C834425}" dt="2024-06-25T06:37:09.597" v="240" actId="1076"/>
          <ac:picMkLst>
            <pc:docMk/>
            <pc:sldMk cId="1442283306" sldId="473"/>
            <ac:picMk id="4" creationId="{0CD2DB8C-58E2-5FF7-2097-E1FF9114CF2A}"/>
          </ac:picMkLst>
        </pc:picChg>
      </pc:sldChg>
      <pc:sldChg chg="modSp add del mod">
        <pc:chgData name="Véronique Halloin" userId="520569d6-a39f-42b0-84ae-f466bec590f8" providerId="ADAL" clId="{96BB91C3-E736-4ED5-BECC-35867C834425}" dt="2024-06-25T06:33:18.705" v="223" actId="47"/>
        <pc:sldMkLst>
          <pc:docMk/>
          <pc:sldMk cId="192751910" sldId="474"/>
        </pc:sldMkLst>
        <pc:grpChg chg="mod">
          <ac:chgData name="Véronique Halloin" userId="520569d6-a39f-42b0-84ae-f466bec590f8" providerId="ADAL" clId="{96BB91C3-E736-4ED5-BECC-35867C834425}" dt="2024-06-25T06:32:22.135" v="194" actId="1076"/>
          <ac:grpSpMkLst>
            <pc:docMk/>
            <pc:sldMk cId="192751910" sldId="474"/>
            <ac:grpSpMk id="15" creationId="{CF121730-F0EC-9834-67C0-3FE9812238B2}"/>
          </ac:grpSpMkLst>
        </pc:grpChg>
        <pc:grpChg chg="mod">
          <ac:chgData name="Véronique Halloin" userId="520569d6-a39f-42b0-84ae-f466bec590f8" providerId="ADAL" clId="{96BB91C3-E736-4ED5-BECC-35867C834425}" dt="2024-06-25T06:32:22.135" v="194" actId="1076"/>
          <ac:grpSpMkLst>
            <pc:docMk/>
            <pc:sldMk cId="192751910" sldId="474"/>
            <ac:grpSpMk id="16" creationId="{8643C405-08C0-2A26-4D06-64B1C784AC89}"/>
          </ac:grpSpMkLst>
        </pc:grpChg>
        <pc:grpChg chg="mod">
          <ac:chgData name="Véronique Halloin" userId="520569d6-a39f-42b0-84ae-f466bec590f8" providerId="ADAL" clId="{96BB91C3-E736-4ED5-BECC-35867C834425}" dt="2024-06-25T06:32:22.135" v="194" actId="1076"/>
          <ac:grpSpMkLst>
            <pc:docMk/>
            <pc:sldMk cId="192751910" sldId="474"/>
            <ac:grpSpMk id="23" creationId="{ED071802-6C76-F92D-F995-E2A6B84A8DF2}"/>
          </ac:grpSpMkLst>
        </pc:grpChg>
        <pc:grpChg chg="mod">
          <ac:chgData name="Véronique Halloin" userId="520569d6-a39f-42b0-84ae-f466bec590f8" providerId="ADAL" clId="{96BB91C3-E736-4ED5-BECC-35867C834425}" dt="2024-06-25T06:32:22.135" v="194" actId="1076"/>
          <ac:grpSpMkLst>
            <pc:docMk/>
            <pc:sldMk cId="192751910" sldId="474"/>
            <ac:grpSpMk id="28" creationId="{4B6315AA-D966-0E87-30CA-747C81954DDB}"/>
          </ac:grpSpMkLst>
        </pc:grpChg>
      </pc:sldChg>
      <pc:sldChg chg="addSp delSp modSp add mod modAnim modNotesTx">
        <pc:chgData name="Véronique Halloin" userId="520569d6-a39f-42b0-84ae-f466bec590f8" providerId="ADAL" clId="{96BB91C3-E736-4ED5-BECC-35867C834425}" dt="2024-06-25T06:39:50.465" v="253"/>
        <pc:sldMkLst>
          <pc:docMk/>
          <pc:sldMk cId="534668248" sldId="475"/>
        </pc:sldMkLst>
        <pc:spChg chg="del">
          <ac:chgData name="Véronique Halloin" userId="520569d6-a39f-42b0-84ae-f466bec590f8" providerId="ADAL" clId="{96BB91C3-E736-4ED5-BECC-35867C834425}" dt="2024-06-25T06:28:42.390" v="99" actId="478"/>
          <ac:spMkLst>
            <pc:docMk/>
            <pc:sldMk cId="534668248" sldId="475"/>
            <ac:spMk id="20" creationId="{A9189B1F-533A-043B-FF82-4FAAEEE8E003}"/>
          </ac:spMkLst>
        </pc:spChg>
        <pc:spChg chg="del">
          <ac:chgData name="Véronique Halloin" userId="520569d6-a39f-42b0-84ae-f466bec590f8" providerId="ADAL" clId="{96BB91C3-E736-4ED5-BECC-35867C834425}" dt="2024-06-25T06:28:42.390" v="99" actId="478"/>
          <ac:spMkLst>
            <pc:docMk/>
            <pc:sldMk cId="534668248" sldId="475"/>
            <ac:spMk id="22" creationId="{5C93ACFE-C85B-91C9-A397-D3D3A90DF03A}"/>
          </ac:spMkLst>
        </pc:spChg>
        <pc:spChg chg="del">
          <ac:chgData name="Véronique Halloin" userId="520569d6-a39f-42b0-84ae-f466bec590f8" providerId="ADAL" clId="{96BB91C3-E736-4ED5-BECC-35867C834425}" dt="2024-06-25T06:28:42.390" v="99" actId="478"/>
          <ac:spMkLst>
            <pc:docMk/>
            <pc:sldMk cId="534668248" sldId="475"/>
            <ac:spMk id="29" creationId="{6AFFEA59-6CB5-D872-41AE-039546F112B7}"/>
          </ac:spMkLst>
        </pc:spChg>
        <pc:spChg chg="del">
          <ac:chgData name="Véronique Halloin" userId="520569d6-a39f-42b0-84ae-f466bec590f8" providerId="ADAL" clId="{96BB91C3-E736-4ED5-BECC-35867C834425}" dt="2024-06-25T06:28:42.390" v="99" actId="478"/>
          <ac:spMkLst>
            <pc:docMk/>
            <pc:sldMk cId="534668248" sldId="475"/>
            <ac:spMk id="30" creationId="{3D92081D-2C5B-B2E7-B2B7-5D980F5B97BB}"/>
          </ac:spMkLst>
        </pc:spChg>
        <pc:spChg chg="del">
          <ac:chgData name="Véronique Halloin" userId="520569d6-a39f-42b0-84ae-f466bec590f8" providerId="ADAL" clId="{96BB91C3-E736-4ED5-BECC-35867C834425}" dt="2024-06-25T06:28:42.390" v="99" actId="478"/>
          <ac:spMkLst>
            <pc:docMk/>
            <pc:sldMk cId="534668248" sldId="475"/>
            <ac:spMk id="31" creationId="{7187C82A-5491-4984-7907-D280021F18CC}"/>
          </ac:spMkLst>
        </pc:spChg>
        <pc:spChg chg="del">
          <ac:chgData name="Véronique Halloin" userId="520569d6-a39f-42b0-84ae-f466bec590f8" providerId="ADAL" clId="{96BB91C3-E736-4ED5-BECC-35867C834425}" dt="2024-06-25T06:28:42.390" v="99" actId="478"/>
          <ac:spMkLst>
            <pc:docMk/>
            <pc:sldMk cId="534668248" sldId="475"/>
            <ac:spMk id="32" creationId="{4B1FC7DF-5B86-63D3-3CE6-B732124AD249}"/>
          </ac:spMkLst>
        </pc:spChg>
        <pc:spChg chg="del">
          <ac:chgData name="Véronique Halloin" userId="520569d6-a39f-42b0-84ae-f466bec590f8" providerId="ADAL" clId="{96BB91C3-E736-4ED5-BECC-35867C834425}" dt="2024-06-25T06:28:42.390" v="99" actId="478"/>
          <ac:spMkLst>
            <pc:docMk/>
            <pc:sldMk cId="534668248" sldId="475"/>
            <ac:spMk id="33" creationId="{3EDE0DBA-B363-DCE4-C8B1-48B653E671E1}"/>
          </ac:spMkLst>
        </pc:spChg>
        <pc:spChg chg="del">
          <ac:chgData name="Véronique Halloin" userId="520569d6-a39f-42b0-84ae-f466bec590f8" providerId="ADAL" clId="{96BB91C3-E736-4ED5-BECC-35867C834425}" dt="2024-06-25T06:28:42.390" v="99" actId="478"/>
          <ac:spMkLst>
            <pc:docMk/>
            <pc:sldMk cId="534668248" sldId="475"/>
            <ac:spMk id="34" creationId="{F2B6914C-9E96-5220-A74A-234E337B5310}"/>
          </ac:spMkLst>
        </pc:spChg>
        <pc:spChg chg="del">
          <ac:chgData name="Véronique Halloin" userId="520569d6-a39f-42b0-84ae-f466bec590f8" providerId="ADAL" clId="{96BB91C3-E736-4ED5-BECC-35867C834425}" dt="2024-06-25T06:28:42.390" v="99" actId="478"/>
          <ac:spMkLst>
            <pc:docMk/>
            <pc:sldMk cId="534668248" sldId="475"/>
            <ac:spMk id="36" creationId="{D4038285-D923-7565-19C0-15036B9F1C7D}"/>
          </ac:spMkLst>
        </pc:spChg>
        <pc:grpChg chg="add del mod">
          <ac:chgData name="Véronique Halloin" userId="520569d6-a39f-42b0-84ae-f466bec590f8" providerId="ADAL" clId="{96BB91C3-E736-4ED5-BECC-35867C834425}" dt="2024-06-25T06:32:12.818" v="187" actId="478"/>
          <ac:grpSpMkLst>
            <pc:docMk/>
            <pc:sldMk cId="534668248" sldId="475"/>
            <ac:grpSpMk id="2" creationId="{CB6E0DF8-C3D4-0247-C7B0-EAF74FCD4AC2}"/>
          </ac:grpSpMkLst>
        </pc:grpChg>
        <pc:grpChg chg="add del mod">
          <ac:chgData name="Véronique Halloin" userId="520569d6-a39f-42b0-84ae-f466bec590f8" providerId="ADAL" clId="{96BB91C3-E736-4ED5-BECC-35867C834425}" dt="2024-06-25T06:32:13.608" v="189" actId="478"/>
          <ac:grpSpMkLst>
            <pc:docMk/>
            <pc:sldMk cId="534668248" sldId="475"/>
            <ac:grpSpMk id="5" creationId="{06A4DD81-90EB-A204-3B87-A7BE4392225C}"/>
          </ac:grpSpMkLst>
        </pc:grpChg>
        <pc:grpChg chg="add del mod">
          <ac:chgData name="Véronique Halloin" userId="520569d6-a39f-42b0-84ae-f466bec590f8" providerId="ADAL" clId="{96BB91C3-E736-4ED5-BECC-35867C834425}" dt="2024-06-25T06:32:17.151" v="192" actId="478"/>
          <ac:grpSpMkLst>
            <pc:docMk/>
            <pc:sldMk cId="534668248" sldId="475"/>
            <ac:grpSpMk id="8" creationId="{F033B4C6-616E-4D34-C1CE-A995B932A7BE}"/>
          </ac:grpSpMkLst>
        </pc:grpChg>
        <pc:grpChg chg="add del mod">
          <ac:chgData name="Véronique Halloin" userId="520569d6-a39f-42b0-84ae-f466bec590f8" providerId="ADAL" clId="{96BB91C3-E736-4ED5-BECC-35867C834425}" dt="2024-06-25T06:32:15.975" v="190" actId="478"/>
          <ac:grpSpMkLst>
            <pc:docMk/>
            <pc:sldMk cId="534668248" sldId="475"/>
            <ac:grpSpMk id="11" creationId="{5D6FD7E6-253D-6AF1-0266-0C9939841D86}"/>
          </ac:grpSpMkLst>
        </pc:grpChg>
        <pc:grpChg chg="add mod">
          <ac:chgData name="Véronique Halloin" userId="520569d6-a39f-42b0-84ae-f466bec590f8" providerId="ADAL" clId="{96BB91C3-E736-4ED5-BECC-35867C834425}" dt="2024-06-25T06:32:51.835" v="219" actId="1038"/>
          <ac:grpSpMkLst>
            <pc:docMk/>
            <pc:sldMk cId="534668248" sldId="475"/>
            <ac:grpSpMk id="14" creationId="{672EB80A-AB5C-50B0-62B6-57AC40D55D8C}"/>
          </ac:grpSpMkLst>
        </pc:grpChg>
        <pc:grpChg chg="add mod">
          <ac:chgData name="Véronique Halloin" userId="520569d6-a39f-42b0-84ae-f466bec590f8" providerId="ADAL" clId="{96BB91C3-E736-4ED5-BECC-35867C834425}" dt="2024-06-25T06:32:51.835" v="219" actId="1038"/>
          <ac:grpSpMkLst>
            <pc:docMk/>
            <pc:sldMk cId="534668248" sldId="475"/>
            <ac:grpSpMk id="17" creationId="{27B1B755-1168-8221-8C70-25AB6E51969E}"/>
          </ac:grpSpMkLst>
        </pc:grpChg>
        <pc:grpChg chg="add mod">
          <ac:chgData name="Véronique Halloin" userId="520569d6-a39f-42b0-84ae-f466bec590f8" providerId="ADAL" clId="{96BB91C3-E736-4ED5-BECC-35867C834425}" dt="2024-06-25T06:32:51.835" v="219" actId="1038"/>
          <ac:grpSpMkLst>
            <pc:docMk/>
            <pc:sldMk cId="534668248" sldId="475"/>
            <ac:grpSpMk id="23" creationId="{D05F6DD1-65D5-30E8-6625-800824297322}"/>
          </ac:grpSpMkLst>
        </pc:grpChg>
        <pc:grpChg chg="add mod">
          <ac:chgData name="Véronique Halloin" userId="520569d6-a39f-42b0-84ae-f466bec590f8" providerId="ADAL" clId="{96BB91C3-E736-4ED5-BECC-35867C834425}" dt="2024-06-25T06:32:51.835" v="219" actId="1038"/>
          <ac:grpSpMkLst>
            <pc:docMk/>
            <pc:sldMk cId="534668248" sldId="475"/>
            <ac:grpSpMk id="35" creationId="{4F9B5AB1-0EFF-4799-1954-AF11FE46883F}"/>
          </ac:grpSpMkLst>
        </pc:grpChg>
        <pc:picChg chg="mod">
          <ac:chgData name="Véronique Halloin" userId="520569d6-a39f-42b0-84ae-f466bec590f8" providerId="ADAL" clId="{96BB91C3-E736-4ED5-BECC-35867C834425}" dt="2024-06-25T06:28:50.457" v="101"/>
          <ac:picMkLst>
            <pc:docMk/>
            <pc:sldMk cId="534668248" sldId="475"/>
            <ac:picMk id="3" creationId="{119BCC2D-685B-DE99-D531-64F7B1F9E444}"/>
          </ac:picMkLst>
        </pc:picChg>
        <pc:picChg chg="mod">
          <ac:chgData name="Véronique Halloin" userId="520569d6-a39f-42b0-84ae-f466bec590f8" providerId="ADAL" clId="{96BB91C3-E736-4ED5-BECC-35867C834425}" dt="2024-06-25T06:28:50.457" v="101"/>
          <ac:picMkLst>
            <pc:docMk/>
            <pc:sldMk cId="534668248" sldId="475"/>
            <ac:picMk id="4" creationId="{D90CD787-250D-0491-7EC2-3994CD31E848}"/>
          </ac:picMkLst>
        </pc:picChg>
        <pc:picChg chg="mod">
          <ac:chgData name="Véronique Halloin" userId="520569d6-a39f-42b0-84ae-f466bec590f8" providerId="ADAL" clId="{96BB91C3-E736-4ED5-BECC-35867C834425}" dt="2024-06-25T06:28:50.457" v="101"/>
          <ac:picMkLst>
            <pc:docMk/>
            <pc:sldMk cId="534668248" sldId="475"/>
            <ac:picMk id="6" creationId="{3D19188C-1817-3D3D-F260-08FDAC2C1DBB}"/>
          </ac:picMkLst>
        </pc:picChg>
        <pc:picChg chg="mod">
          <ac:chgData name="Véronique Halloin" userId="520569d6-a39f-42b0-84ae-f466bec590f8" providerId="ADAL" clId="{96BB91C3-E736-4ED5-BECC-35867C834425}" dt="2024-06-25T06:28:50.457" v="101"/>
          <ac:picMkLst>
            <pc:docMk/>
            <pc:sldMk cId="534668248" sldId="475"/>
            <ac:picMk id="7" creationId="{94C3F66F-B52C-518E-CB10-D85660A0355B}"/>
          </ac:picMkLst>
        </pc:picChg>
        <pc:picChg chg="mod">
          <ac:chgData name="Véronique Halloin" userId="520569d6-a39f-42b0-84ae-f466bec590f8" providerId="ADAL" clId="{96BB91C3-E736-4ED5-BECC-35867C834425}" dt="2024-06-25T06:28:50.457" v="101"/>
          <ac:picMkLst>
            <pc:docMk/>
            <pc:sldMk cId="534668248" sldId="475"/>
            <ac:picMk id="9" creationId="{8755ACDB-5FCD-7A2D-8C54-60057260161A}"/>
          </ac:picMkLst>
        </pc:picChg>
        <pc:picChg chg="mod">
          <ac:chgData name="Véronique Halloin" userId="520569d6-a39f-42b0-84ae-f466bec590f8" providerId="ADAL" clId="{96BB91C3-E736-4ED5-BECC-35867C834425}" dt="2024-06-25T06:28:50.457" v="101"/>
          <ac:picMkLst>
            <pc:docMk/>
            <pc:sldMk cId="534668248" sldId="475"/>
            <ac:picMk id="10" creationId="{5CECB70A-5552-865D-4772-6A298633E1C1}"/>
          </ac:picMkLst>
        </pc:picChg>
        <pc:picChg chg="mod">
          <ac:chgData name="Véronique Halloin" userId="520569d6-a39f-42b0-84ae-f466bec590f8" providerId="ADAL" clId="{96BB91C3-E736-4ED5-BECC-35867C834425}" dt="2024-06-25T06:28:50.457" v="101"/>
          <ac:picMkLst>
            <pc:docMk/>
            <pc:sldMk cId="534668248" sldId="475"/>
            <ac:picMk id="12" creationId="{FF43DABD-06E1-2433-F355-45EBC123F71A}"/>
          </ac:picMkLst>
        </pc:picChg>
        <pc:picChg chg="mod">
          <ac:chgData name="Véronique Halloin" userId="520569d6-a39f-42b0-84ae-f466bec590f8" providerId="ADAL" clId="{96BB91C3-E736-4ED5-BECC-35867C834425}" dt="2024-06-25T06:28:50.457" v="101"/>
          <ac:picMkLst>
            <pc:docMk/>
            <pc:sldMk cId="534668248" sldId="475"/>
            <ac:picMk id="13" creationId="{98C540C6-39EA-2C98-5EE8-595AED2905B5}"/>
          </ac:picMkLst>
        </pc:picChg>
        <pc:picChg chg="mod">
          <ac:chgData name="Véronique Halloin" userId="520569d6-a39f-42b0-84ae-f466bec590f8" providerId="ADAL" clId="{96BB91C3-E736-4ED5-BECC-35867C834425}" dt="2024-06-25T06:32:26.605" v="195"/>
          <ac:picMkLst>
            <pc:docMk/>
            <pc:sldMk cId="534668248" sldId="475"/>
            <ac:picMk id="15" creationId="{DB68685E-5518-AAF5-837D-FCC131CD8C1A}"/>
          </ac:picMkLst>
        </pc:picChg>
        <pc:picChg chg="mod">
          <ac:chgData name="Véronique Halloin" userId="520569d6-a39f-42b0-84ae-f466bec590f8" providerId="ADAL" clId="{96BB91C3-E736-4ED5-BECC-35867C834425}" dt="2024-06-25T06:32:26.605" v="195"/>
          <ac:picMkLst>
            <pc:docMk/>
            <pc:sldMk cId="534668248" sldId="475"/>
            <ac:picMk id="16" creationId="{BB9A0492-DBB0-A693-6C72-FAB443F3262D}"/>
          </ac:picMkLst>
        </pc:picChg>
        <pc:picChg chg="mod">
          <ac:chgData name="Véronique Halloin" userId="520569d6-a39f-42b0-84ae-f466bec590f8" providerId="ADAL" clId="{96BB91C3-E736-4ED5-BECC-35867C834425}" dt="2024-06-25T06:32:26.605" v="195"/>
          <ac:picMkLst>
            <pc:docMk/>
            <pc:sldMk cId="534668248" sldId="475"/>
            <ac:picMk id="18" creationId="{F46A8282-ABB9-A15D-AF13-6161411FAD92}"/>
          </ac:picMkLst>
        </pc:picChg>
        <pc:picChg chg="del">
          <ac:chgData name="Véronique Halloin" userId="520569d6-a39f-42b0-84ae-f466bec590f8" providerId="ADAL" clId="{96BB91C3-E736-4ED5-BECC-35867C834425}" dt="2024-06-25T06:28:42.390" v="99" actId="478"/>
          <ac:picMkLst>
            <pc:docMk/>
            <pc:sldMk cId="534668248" sldId="475"/>
            <ac:picMk id="19" creationId="{F1E0DCCB-B8EC-2D6A-1A86-FEC433721797}"/>
          </ac:picMkLst>
        </pc:picChg>
        <pc:picChg chg="mod">
          <ac:chgData name="Véronique Halloin" userId="520569d6-a39f-42b0-84ae-f466bec590f8" providerId="ADAL" clId="{96BB91C3-E736-4ED5-BECC-35867C834425}" dt="2024-06-25T06:32:26.605" v="195"/>
          <ac:picMkLst>
            <pc:docMk/>
            <pc:sldMk cId="534668248" sldId="475"/>
            <ac:picMk id="21" creationId="{C41D188F-1564-EA96-8D8C-64DCA47DEAE8}"/>
          </ac:picMkLst>
        </pc:picChg>
        <pc:picChg chg="del">
          <ac:chgData name="Véronique Halloin" userId="520569d6-a39f-42b0-84ae-f466bec590f8" providerId="ADAL" clId="{96BB91C3-E736-4ED5-BECC-35867C834425}" dt="2024-06-25T06:28:42.390" v="99" actId="478"/>
          <ac:picMkLst>
            <pc:docMk/>
            <pc:sldMk cId="534668248" sldId="475"/>
            <ac:picMk id="24" creationId="{A34E9B85-E508-60BD-94C5-B500BA9600C7}"/>
          </ac:picMkLst>
        </pc:picChg>
        <pc:picChg chg="mod">
          <ac:chgData name="Véronique Halloin" userId="520569d6-a39f-42b0-84ae-f466bec590f8" providerId="ADAL" clId="{96BB91C3-E736-4ED5-BECC-35867C834425}" dt="2024-06-25T06:32:26.605" v="195"/>
          <ac:picMkLst>
            <pc:docMk/>
            <pc:sldMk cId="534668248" sldId="475"/>
            <ac:picMk id="25" creationId="{D858182D-AF8D-94DC-79DF-B7DD872AA10B}"/>
          </ac:picMkLst>
        </pc:picChg>
        <pc:picChg chg="del">
          <ac:chgData name="Véronique Halloin" userId="520569d6-a39f-42b0-84ae-f466bec590f8" providerId="ADAL" clId="{96BB91C3-E736-4ED5-BECC-35867C834425}" dt="2024-06-25T06:28:42.390" v="99" actId="478"/>
          <ac:picMkLst>
            <pc:docMk/>
            <pc:sldMk cId="534668248" sldId="475"/>
            <ac:picMk id="26" creationId="{8937E5E7-8CE2-B81A-6615-EE5B63F593EC}"/>
          </ac:picMkLst>
        </pc:picChg>
        <pc:picChg chg="mod">
          <ac:chgData name="Véronique Halloin" userId="520569d6-a39f-42b0-84ae-f466bec590f8" providerId="ADAL" clId="{96BB91C3-E736-4ED5-BECC-35867C834425}" dt="2024-06-25T06:32:26.605" v="195"/>
          <ac:picMkLst>
            <pc:docMk/>
            <pc:sldMk cId="534668248" sldId="475"/>
            <ac:picMk id="27" creationId="{553D8DF9-CE9D-2236-4D6F-525726B032B7}"/>
          </ac:picMkLst>
        </pc:picChg>
        <pc:picChg chg="del">
          <ac:chgData name="Véronique Halloin" userId="520569d6-a39f-42b0-84ae-f466bec590f8" providerId="ADAL" clId="{96BB91C3-E736-4ED5-BECC-35867C834425}" dt="2024-06-25T06:28:42.390" v="99" actId="478"/>
          <ac:picMkLst>
            <pc:docMk/>
            <pc:sldMk cId="534668248" sldId="475"/>
            <ac:picMk id="28" creationId="{31B3448C-0D32-2B18-6792-F0FA54700749}"/>
          </ac:picMkLst>
        </pc:picChg>
        <pc:picChg chg="mod">
          <ac:chgData name="Véronique Halloin" userId="520569d6-a39f-42b0-84ae-f466bec590f8" providerId="ADAL" clId="{96BB91C3-E736-4ED5-BECC-35867C834425}" dt="2024-06-25T06:32:26.605" v="195"/>
          <ac:picMkLst>
            <pc:docMk/>
            <pc:sldMk cId="534668248" sldId="475"/>
            <ac:picMk id="38" creationId="{13ADA327-C45E-0983-C971-604A1A0EEA11}"/>
          </ac:picMkLst>
        </pc:picChg>
        <pc:picChg chg="mod">
          <ac:chgData name="Véronique Halloin" userId="520569d6-a39f-42b0-84ae-f466bec590f8" providerId="ADAL" clId="{96BB91C3-E736-4ED5-BECC-35867C834425}" dt="2024-06-25T06:32:26.605" v="195"/>
          <ac:picMkLst>
            <pc:docMk/>
            <pc:sldMk cId="534668248" sldId="475"/>
            <ac:picMk id="40" creationId="{224EB9C0-EBF0-4D92-6CCA-0365DF7ABA49}"/>
          </ac:picMkLst>
        </pc:picChg>
        <pc:picChg chg="add mod">
          <ac:chgData name="Véronique Halloin" userId="520569d6-a39f-42b0-84ae-f466bec590f8" providerId="ADAL" clId="{96BB91C3-E736-4ED5-BECC-35867C834425}" dt="2024-06-25T06:39:45.646" v="251" actId="1076"/>
          <ac:picMkLst>
            <pc:docMk/>
            <pc:sldMk cId="534668248" sldId="475"/>
            <ac:picMk id="41" creationId="{727C7232-29BB-3019-F9F3-64B917867F8E}"/>
          </ac:picMkLst>
        </pc:picChg>
      </pc:sldChg>
      <pc:sldMasterChg chg="delSldLayout">
        <pc:chgData name="Véronique Halloin" userId="520569d6-a39f-42b0-84ae-f466bec590f8" providerId="ADAL" clId="{96BB91C3-E736-4ED5-BECC-35867C834425}" dt="2024-06-25T06:33:18.705" v="223" actId="47"/>
        <pc:sldMasterMkLst>
          <pc:docMk/>
          <pc:sldMasterMk cId="2933140366" sldId="2147483648"/>
        </pc:sldMasterMkLst>
        <pc:sldLayoutChg chg="del">
          <pc:chgData name="Véronique Halloin" userId="520569d6-a39f-42b0-84ae-f466bec590f8" providerId="ADAL" clId="{96BB91C3-E736-4ED5-BECC-35867C834425}" dt="2024-06-25T06:33:18.705" v="223" actId="47"/>
          <pc:sldLayoutMkLst>
            <pc:docMk/>
            <pc:sldMasterMk cId="2933140366" sldId="2147483648"/>
            <pc:sldLayoutMk cId="1603745551" sldId="2147484044"/>
          </pc:sldLayoutMkLst>
        </pc:sldLayoutChg>
      </pc:sldMasterChg>
    </pc:docChg>
  </pc:docChgLst>
</pc:chgInfo>
</file>

<file path=ppt/comments/modernComment_10C_2D355DF2.xml><?xml version="1.0" encoding="utf-8"?>
<p188:cmLst xmlns:a="http://schemas.openxmlformats.org/drawingml/2006/main" xmlns:r="http://schemas.openxmlformats.org/officeDocument/2006/relationships" xmlns:p188="http://schemas.microsoft.com/office/powerpoint/2018/8/main">
  <p188:cm id="{B3DBADE3-A9F0-4D1C-BDD6-4C4114BACB42}" authorId="{9F5DF88B-711E-2408-D6F8-5306E135DEF7}" created="2024-06-24T19:54:12.367">
    <ac:deMkLst xmlns:ac="http://schemas.microsoft.com/office/drawing/2013/main/command">
      <pc:docMk xmlns:pc="http://schemas.microsoft.com/office/powerpoint/2013/main/command"/>
      <pc:sldMk xmlns:pc="http://schemas.microsoft.com/office/powerpoint/2013/main/command" cId="758472178" sldId="268"/>
      <ac:spMk id="2" creationId="{10600731-9AAC-5AD4-7007-39706D25A11A}"/>
    </ac:deMkLst>
    <p188:replyLst>
      <p188:reply id="{996E802C-04A2-4BCC-8A6B-AFBBA53C18A7}" authorId="{9F5DF88B-711E-2408-D6F8-5306E135DEF7}" created="2024-06-24T20:01:50.308">
        <p188:txBody>
          <a:bodyPr/>
          <a:lstStyle/>
          <a:p>
            <a:r>
              <a:rPr lang="en-GB"/>
              <a:t>Maybe we can leave the date out?</a:t>
            </a:r>
          </a:p>
        </p188:txBody>
      </p188:reply>
    </p188:replyLst>
    <p188:txBody>
      <a:bodyPr/>
      <a:lstStyle/>
      <a:p>
        <a:r>
          <a:rPr lang="en-GB"/>
          <a:t>I don't understand the chronology here. I understand that this document dates back to Curien's lifetime, so before ESF came into being?</a:t>
        </a:r>
      </a:p>
    </p188:txBody>
  </p188:cm>
</p188:cmLst>
</file>

<file path=ppt/comments/modernComment_1CA_550D778C.xml><?xml version="1.0" encoding="utf-8"?>
<p188:cmLst xmlns:a="http://schemas.openxmlformats.org/drawingml/2006/main" xmlns:r="http://schemas.openxmlformats.org/officeDocument/2006/relationships" xmlns:p188="http://schemas.microsoft.com/office/powerpoint/2018/8/main">
  <p188:cm id="{7C61E9C2-EE07-4BFE-81F4-DACA9BBE1627}" authorId="{9F5DF88B-711E-2408-D6F8-5306E135DEF7}" created="2024-06-24T20:00:31.051">
    <ac:txMkLst xmlns:ac="http://schemas.microsoft.com/office/drawing/2013/main/command">
      <pc:docMk xmlns:pc="http://schemas.microsoft.com/office/powerpoint/2013/main/command"/>
      <pc:sldMk xmlns:pc="http://schemas.microsoft.com/office/powerpoint/2013/main/command" cId="1426945932" sldId="458"/>
      <ac:spMk id="2" creationId="{E7E47F90-8397-A008-E0B9-92B66A17D0F1}"/>
      <ac:txMk cp="33" len="13">
        <ac:context len="47" hash="3898290473"/>
      </ac:txMk>
    </ac:txMkLst>
    <p188:pos x="3000250" y="642558"/>
    <p188:txBody>
      <a:bodyPr/>
      <a:lstStyle/>
      <a:p>
        <a:r>
          <a:rPr lang="en-GB"/>
          <a:t>Do we have a precise date?</a:t>
        </a:r>
      </a:p>
    </p188:txBody>
  </p188:cm>
</p188:cmLst>
</file>

<file path=ppt/comments/modernComment_1CF_180CFBB5.xml><?xml version="1.0" encoding="utf-8"?>
<p188:cmLst xmlns:a="http://schemas.openxmlformats.org/drawingml/2006/main" xmlns:r="http://schemas.openxmlformats.org/officeDocument/2006/relationships" xmlns:p188="http://schemas.microsoft.com/office/powerpoint/2018/8/main">
  <p188:cm id="{FD5279E9-C186-44D8-947E-59B74CF85C2C}" authorId="{9F5DF88B-711E-2408-D6F8-5306E135DEF7}" created="2024-06-24T19:58:27.198">
    <ac:txMkLst xmlns:ac="http://schemas.microsoft.com/office/drawing/2013/main/command">
      <pc:docMk xmlns:pc="http://schemas.microsoft.com/office/powerpoint/2013/main/command"/>
      <pc:sldMk xmlns:pc="http://schemas.microsoft.com/office/powerpoint/2013/main/command" cId="403504053" sldId="463"/>
      <ac:spMk id="2" creationId="{10600731-9AAC-5AD4-7007-39706D25A11A}"/>
      <ac:txMk cp="15" len="6">
        <ac:context len="23" hash="1379162011"/>
      </ac:txMk>
    </ac:txMkLst>
    <p188:pos x="4251960" y="413996"/>
    <p188:replyLst>
      <p188:reply id="{9C11A8E8-864C-4138-B6C0-528C0D7AEE18}" authorId="{9F5DF88B-711E-2408-D6F8-5306E135DEF7}" created="2024-06-24T19:59:11.011">
        <p188:txBody>
          <a:bodyPr/>
          <a:lstStyle/>
          <a:p>
            <a:r>
              <a:rPr lang="en-GB"/>
              <a:t>We could also add "Setting the foundation(s)"</a:t>
            </a:r>
          </a:p>
        </p188:txBody>
      </p188:reply>
    </p188:replyLst>
    <p188:txBody>
      <a:bodyPr/>
      <a:lstStyle/>
      <a:p>
        <a:r>
          <a:rPr lang="en-GB"/>
          <a:t>Maybe: "Stockholm conference" would be a better heading? </a:t>
        </a:r>
      </a:p>
    </p188:txBody>
  </p188:cm>
</p188:cmLst>
</file>

<file path=ppt/comments/modernComment_1D9_55F77F2A.xml><?xml version="1.0" encoding="utf-8"?>
<p188:cmLst xmlns:a="http://schemas.openxmlformats.org/drawingml/2006/main" xmlns:r="http://schemas.openxmlformats.org/officeDocument/2006/relationships" xmlns:p188="http://schemas.microsoft.com/office/powerpoint/2018/8/main">
  <p188:cm id="{EC093835-FD55-482D-B1FE-437F29E10AFC}" authorId="{9F5DF88B-711E-2408-D6F8-5306E135DEF7}" created="2024-06-24T20:01:13.200">
    <ac:txMkLst xmlns:ac="http://schemas.microsoft.com/office/drawing/2013/main/command">
      <pc:docMk xmlns:pc="http://schemas.microsoft.com/office/powerpoint/2013/main/command"/>
      <pc:sldMk xmlns:pc="http://schemas.microsoft.com/office/powerpoint/2013/main/command" cId="1442283306" sldId="473"/>
      <ac:spMk id="2" creationId="{15BE9699-833A-3282-66D9-235D42EF6950}"/>
      <ac:txMk cp="0" len="24">
        <ac:context len="25" hash="3251140758"/>
      </ac:txMk>
    </ac:txMkLst>
    <p188:pos x="4137934" y="419274"/>
    <p188:txBody>
      <a:bodyPr/>
      <a:lstStyle/>
      <a:p>
        <a:r>
          <a:rPr lang="en-GB"/>
          <a:t>Suggested heading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9397F8-AAF4-4CB4-974A-1A0BCD93A0A0}" type="datetimeFigureOut">
              <a:rPr lang="en-GB" smtClean="0"/>
              <a:t>25/06/2024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FBCF99-7C33-43CB-8410-EDA3256D0613}" type="slidenum">
              <a:rPr lang="en-GB" smtClean="0"/>
              <a:t>‹N°›</a:t>
            </a:fld>
            <a:endParaRPr lang="en-GB"/>
          </a:p>
        </p:txBody>
      </p:sp>
    </p:spTree>
    <p:extLst>
      <p:ext uri="{BB962C8B-B14F-4D97-AF65-F5344CB8AC3E}">
        <p14:creationId xmlns:p14="http://schemas.microsoft.com/office/powerpoint/2010/main" val="2491763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A 50th birthday is a significant milestone in a person's life. Reaching this age, this half-century, is often seen as an achievement and also as an opportunity for reflection and transition to a new phase in life.</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The same is true for an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organisation</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like ESF.</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So I'll talk briefly about the ESF of yesterday, and, at greater length, about the current ESF and what would be or could be the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esf</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in the future</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24FBCF99-7C33-43CB-8410-EDA3256D0613}" type="slidenum">
              <a:rPr lang="en-GB" smtClean="0"/>
              <a:t>1</a:t>
            </a:fld>
            <a:endParaRPr lang="en-GB"/>
          </a:p>
        </p:txBody>
      </p:sp>
    </p:spTree>
    <p:extLst>
      <p:ext uri="{BB962C8B-B14F-4D97-AF65-F5344CB8AC3E}">
        <p14:creationId xmlns:p14="http://schemas.microsoft.com/office/powerpoint/2010/main" val="2952500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US" sz="1400" dirty="0">
                <a:effectLst/>
                <a:latin typeface="Century Gothic" panose="020B0502020202020204" pitchFamily="34" charset="0"/>
                <a:ea typeface="Aptos" panose="020B0004020202020204" pitchFamily="34" charset="0"/>
                <a:cs typeface="Times New Roman" panose="02020603050405020304" pitchFamily="18" charset="0"/>
              </a:rPr>
              <a:t>ESF Started its activities with the founding Assembly in Strasbourg in November 1974. </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Here is a photograph of the building at the time. </a:t>
            </a:r>
          </a:p>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A time when cars looked very different from today's Tesla.</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The provision of these premises has been uninterrupted and is now more essential than ever for the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esf's</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activities. We are very grateful to the local authorities.</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endParaRPr lang="fr-BE" dirty="0"/>
          </a:p>
        </p:txBody>
      </p:sp>
      <p:sp>
        <p:nvSpPr>
          <p:cNvPr id="4" name="Espace réservé du numéro de diapositive 3"/>
          <p:cNvSpPr>
            <a:spLocks noGrp="1"/>
          </p:cNvSpPr>
          <p:nvPr>
            <p:ph type="sldNum" sz="quarter" idx="5"/>
          </p:nvPr>
        </p:nvSpPr>
        <p:spPr/>
        <p:txBody>
          <a:bodyPr/>
          <a:lstStyle/>
          <a:p>
            <a:fld id="{24FBCF99-7C33-43CB-8410-EDA3256D0613}" type="slidenum">
              <a:rPr lang="en-GB" smtClean="0"/>
              <a:t>10</a:t>
            </a:fld>
            <a:endParaRPr lang="en-GB"/>
          </a:p>
        </p:txBody>
      </p:sp>
    </p:spTree>
    <p:extLst>
      <p:ext uri="{BB962C8B-B14F-4D97-AF65-F5344CB8AC3E}">
        <p14:creationId xmlns:p14="http://schemas.microsoft.com/office/powerpoint/2010/main" val="2972290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Don’t worry, I'm not a trained historian, and I'm not going to give you a year-by-year account of ESF's evolution. I'd just like to go back to 2015.</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Up to 2015 indeed, ESF inception was followed by more than forty years of varied success in stimulating European research, through ESF Networking, Funding and Coordination Activities.</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Including for instance Exploratory workshops, Research Networking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Programmes</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ESF Conferences or Foresight prospective analyses. </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483 publications over this period, on a variety of timely important scientific subjects. Here are just 4 examples of these numerous publications involving in particular ESF five Scientific Standing Committees composed of leading scientists nominated by the ESF’s Member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Organisations</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endParaRPr lang="fr-BE" dirty="0"/>
          </a:p>
        </p:txBody>
      </p:sp>
      <p:sp>
        <p:nvSpPr>
          <p:cNvPr id="4" name="Espace réservé du numéro de diapositive 3"/>
          <p:cNvSpPr>
            <a:spLocks noGrp="1"/>
          </p:cNvSpPr>
          <p:nvPr>
            <p:ph type="sldNum" sz="quarter" idx="5"/>
          </p:nvPr>
        </p:nvSpPr>
        <p:spPr/>
        <p:txBody>
          <a:bodyPr/>
          <a:lstStyle/>
          <a:p>
            <a:fld id="{24FBCF99-7C33-43CB-8410-EDA3256D0613}" type="slidenum">
              <a:rPr lang="en-GB" smtClean="0"/>
              <a:t>11</a:t>
            </a:fld>
            <a:endParaRPr lang="en-GB"/>
          </a:p>
        </p:txBody>
      </p:sp>
    </p:spTree>
    <p:extLst>
      <p:ext uri="{BB962C8B-B14F-4D97-AF65-F5344CB8AC3E}">
        <p14:creationId xmlns:p14="http://schemas.microsoft.com/office/powerpoint/2010/main" val="2213256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ESF developed steadily till 2016. You can see here the evolution of the logos over time.</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But 2015-16 definitely marked a new direction for ESF.</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spcAft>
                <a:spcPts val="1200"/>
              </a:spcAft>
            </a:pPr>
            <a:r>
              <a:rPr lang="en-US" sz="1400" dirty="0">
                <a:solidFill>
                  <a:srgbClr val="000000"/>
                </a:solidFill>
                <a:effectLst/>
                <a:highlight>
                  <a:srgbClr val="FFFFFF"/>
                </a:highlight>
                <a:latin typeface="Century Gothic" panose="020B0502020202020204" pitchFamily="34" charset="0"/>
                <a:ea typeface="Times New Roman" panose="02020603050405020304" pitchFamily="18" charset="0"/>
              </a:rPr>
              <a:t>On the one hand, the European Research Council had been created 10 years earlier, and on the other, European research </a:t>
            </a:r>
            <a:r>
              <a:rPr lang="en-US" sz="1400" dirty="0" err="1">
                <a:solidFill>
                  <a:srgbClr val="000000"/>
                </a:solidFill>
                <a:effectLst/>
                <a:highlight>
                  <a:srgbClr val="FFFFFF"/>
                </a:highlight>
                <a:latin typeface="Century Gothic" panose="020B0502020202020204" pitchFamily="34" charset="0"/>
                <a:ea typeface="Times New Roman" panose="02020603050405020304" pitchFamily="18" charset="0"/>
              </a:rPr>
              <a:t>organisations</a:t>
            </a:r>
            <a:r>
              <a:rPr lang="en-US" sz="1400" dirty="0">
                <a:solidFill>
                  <a:srgbClr val="000000"/>
                </a:solidFill>
                <a:effectLst/>
                <a:highlight>
                  <a:srgbClr val="FFFFFF"/>
                </a:highlight>
                <a:latin typeface="Century Gothic" panose="020B0502020202020204" pitchFamily="34" charset="0"/>
                <a:ea typeface="Times New Roman" panose="02020603050405020304" pitchFamily="18" charset="0"/>
              </a:rPr>
              <a:t> have decided to </a:t>
            </a:r>
            <a:r>
              <a:rPr lang="en-US" sz="1400" dirty="0" err="1">
                <a:solidFill>
                  <a:srgbClr val="000000"/>
                </a:solidFill>
                <a:effectLst/>
                <a:highlight>
                  <a:srgbClr val="FFFFFF"/>
                </a:highlight>
                <a:latin typeface="Century Gothic" panose="020B0502020202020204" pitchFamily="34" charset="0"/>
                <a:ea typeface="Times New Roman" panose="02020603050405020304" pitchFamily="18" charset="0"/>
              </a:rPr>
              <a:t>prioritise</a:t>
            </a:r>
            <a:r>
              <a:rPr lang="en-US" sz="1400" dirty="0">
                <a:solidFill>
                  <a:srgbClr val="000000"/>
                </a:solidFill>
                <a:effectLst/>
                <a:highlight>
                  <a:srgbClr val="FFFFFF"/>
                </a:highlight>
                <a:latin typeface="Century Gothic" panose="020B0502020202020204" pitchFamily="34" charset="0"/>
                <a:ea typeface="Times New Roman" panose="02020603050405020304" pitchFamily="18" charset="0"/>
              </a:rPr>
              <a:t> science policy and created Science Europe, Science Europe advocates science and the scientific community to help build the European Research Area and shape the global scientific agenda.</a:t>
            </a:r>
            <a:endParaRPr lang="fr-BE" sz="1400" dirty="0">
              <a:effectLst/>
              <a:highlight>
                <a:srgbClr val="FFFFFF"/>
              </a:highlight>
              <a:latin typeface="Century Gothic" panose="020B0502020202020204" pitchFamily="34" charset="0"/>
              <a:ea typeface="Times New Roman" panose="02020603050405020304" pitchFamily="18" charset="0"/>
            </a:endParaRPr>
          </a:p>
          <a:p>
            <a:endParaRPr lang="fr-BE" dirty="0"/>
          </a:p>
        </p:txBody>
      </p:sp>
      <p:sp>
        <p:nvSpPr>
          <p:cNvPr id="4" name="Espace réservé du numéro de diapositive 3"/>
          <p:cNvSpPr>
            <a:spLocks noGrp="1"/>
          </p:cNvSpPr>
          <p:nvPr>
            <p:ph type="sldNum" sz="quarter" idx="5"/>
          </p:nvPr>
        </p:nvSpPr>
        <p:spPr/>
        <p:txBody>
          <a:bodyPr/>
          <a:lstStyle/>
          <a:p>
            <a:fld id="{24FBCF99-7C33-43CB-8410-EDA3256D0613}" type="slidenum">
              <a:rPr lang="en-GB" smtClean="0"/>
              <a:t>12</a:t>
            </a:fld>
            <a:endParaRPr lang="en-GB"/>
          </a:p>
        </p:txBody>
      </p:sp>
    </p:spTree>
    <p:extLst>
      <p:ext uri="{BB962C8B-B14F-4D97-AF65-F5344CB8AC3E}">
        <p14:creationId xmlns:p14="http://schemas.microsoft.com/office/powerpoint/2010/main" val="2337085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As a result of the creation of science </a:t>
            </a:r>
            <a:r>
              <a:rPr lang="en-US" sz="1800" kern="0" dirty="0" err="1">
                <a:effectLst/>
                <a:latin typeface="Century Gothic" panose="020B0502020202020204" pitchFamily="34" charset="0"/>
                <a:ea typeface="Times New Roman" panose="02020603050405020304" pitchFamily="18" charset="0"/>
                <a:cs typeface="Times New Roman" panose="02020603050405020304" pitchFamily="18" charset="0"/>
              </a:rPr>
              <a:t>europe</a:t>
            </a: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 ESF drastically reduced its membership and staff in the year that preceded and from 2016 reinvented itself and developed a new model. It became ESF Science Connect, science connect reflecting its new activities,  </a:t>
            </a:r>
          </a:p>
          <a:p>
            <a:pPr>
              <a:lnSpc>
                <a:spcPct val="107000"/>
              </a:lnSpc>
              <a:spcAft>
                <a:spcPts val="800"/>
              </a:spcAft>
            </a:pP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Nowadays, it is still a not-for-profit organization, with 9 full and associated members from 8 different European countries.</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It now provides a range of useful services to the scientific communities,  such as Research assessment and grant evaluation, hosting of scientific structure and platforms,  coordination and management of EU projects and management of  research </a:t>
            </a:r>
            <a:r>
              <a:rPr lang="en-US" sz="1800" kern="0" dirty="0" err="1">
                <a:effectLst/>
                <a:latin typeface="Century Gothic" panose="020B0502020202020204" pitchFamily="34" charset="0"/>
                <a:ea typeface="Times New Roman" panose="02020603050405020304" pitchFamily="18" charset="0"/>
                <a:cs typeface="Times New Roman" panose="02020603050405020304" pitchFamily="18" charset="0"/>
              </a:rPr>
              <a:t>programme</a:t>
            </a: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a:t>
            </a:r>
          </a:p>
          <a:p>
            <a:pPr>
              <a:lnSpc>
                <a:spcPct val="107000"/>
              </a:lnSpc>
              <a:spcAft>
                <a:spcPts val="800"/>
              </a:spcAft>
            </a:pP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ESF consolidated this new model and proved its relevance and value. </a:t>
            </a:r>
          </a:p>
          <a:p>
            <a:pPr>
              <a:lnSpc>
                <a:spcPct val="107000"/>
              </a:lnSpc>
              <a:spcAft>
                <a:spcPts val="800"/>
              </a:spcAft>
            </a:pPr>
            <a:endParaRPr lang="fr-B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BE" dirty="0"/>
          </a:p>
        </p:txBody>
      </p:sp>
      <p:sp>
        <p:nvSpPr>
          <p:cNvPr id="4" name="Espace réservé du numéro de diapositive 3"/>
          <p:cNvSpPr>
            <a:spLocks noGrp="1"/>
          </p:cNvSpPr>
          <p:nvPr>
            <p:ph type="sldNum" sz="quarter" idx="5"/>
          </p:nvPr>
        </p:nvSpPr>
        <p:spPr/>
        <p:txBody>
          <a:bodyPr/>
          <a:lstStyle/>
          <a:p>
            <a:fld id="{24FBCF99-7C33-43CB-8410-EDA3256D0613}" type="slidenum">
              <a:rPr lang="en-GB" smtClean="0"/>
              <a:t>13</a:t>
            </a:fld>
            <a:endParaRPr lang="en-GB"/>
          </a:p>
        </p:txBody>
      </p:sp>
    </p:spTree>
    <p:extLst>
      <p:ext uri="{BB962C8B-B14F-4D97-AF65-F5344CB8AC3E}">
        <p14:creationId xmlns:p14="http://schemas.microsoft.com/office/powerpoint/2010/main" val="3000960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US" sz="1400" kern="0" dirty="0">
                <a:effectLst/>
                <a:latin typeface="Century Gothic" panose="020B0502020202020204" pitchFamily="34" charset="0"/>
                <a:ea typeface="Times New Roman" panose="02020603050405020304" pitchFamily="18" charset="0"/>
                <a:cs typeface="Times New Roman" panose="02020603050405020304" pitchFamily="18" charset="0"/>
              </a:rPr>
              <a:t> Through this range of useful services that </a:t>
            </a:r>
            <a:r>
              <a:rPr lang="en-US" sz="1400" kern="0" dirty="0" err="1">
                <a:effectLst/>
                <a:latin typeface="Century Gothic" panose="020B0502020202020204" pitchFamily="34" charset="0"/>
                <a:ea typeface="Times New Roman" panose="02020603050405020304" pitchFamily="18" charset="0"/>
                <a:cs typeface="Times New Roman" panose="02020603050405020304" pitchFamily="18" charset="0"/>
              </a:rPr>
              <a:t>esf</a:t>
            </a:r>
            <a:r>
              <a:rPr lang="en-US" sz="1400" kern="0" dirty="0">
                <a:effectLst/>
                <a:latin typeface="Century Gothic" panose="020B0502020202020204" pitchFamily="34" charset="0"/>
                <a:ea typeface="Times New Roman" panose="02020603050405020304" pitchFamily="18" charset="0"/>
                <a:cs typeface="Times New Roman" panose="02020603050405020304" pitchFamily="18" charset="0"/>
              </a:rPr>
              <a:t> offers to the scientific community, </a:t>
            </a:r>
            <a:r>
              <a:rPr lang="en-US" sz="1400" kern="0" dirty="0" err="1">
                <a:effectLst/>
                <a:latin typeface="Century Gothic" panose="020B0502020202020204" pitchFamily="34" charset="0"/>
                <a:ea typeface="Times New Roman" panose="02020603050405020304" pitchFamily="18" charset="0"/>
                <a:cs typeface="Times New Roman" panose="02020603050405020304" pitchFamily="18" charset="0"/>
              </a:rPr>
              <a:t>esf</a:t>
            </a:r>
            <a:r>
              <a:rPr lang="en-US" sz="1400" kern="0" dirty="0">
                <a:effectLst/>
                <a:latin typeface="Century Gothic" panose="020B0502020202020204" pitchFamily="34" charset="0"/>
                <a:ea typeface="Times New Roman" panose="02020603050405020304" pitchFamily="18" charset="0"/>
                <a:cs typeface="Times New Roman" panose="02020603050405020304" pitchFamily="18" charset="0"/>
              </a:rPr>
              <a:t> has indeed succeeded in developing a sustainable financial model. Its staff and management can be very proud of it. </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kern="0" dirty="0">
                <a:effectLst/>
                <a:latin typeface="Century Gothic" panose="020B0502020202020204" pitchFamily="34" charset="0"/>
                <a:ea typeface="Times New Roman" panose="02020603050405020304" pitchFamily="18" charset="0"/>
                <a:cs typeface="Times New Roman" panose="02020603050405020304" pitchFamily="18" charset="0"/>
              </a:rPr>
              <a:t>This achievement was only possible thanks to the highly qualified and dedicated staff, of around 50 people today, from 18 different countries </a:t>
            </a:r>
            <a:r>
              <a:rPr lang="en-US" sz="1400" kern="0" dirty="0" err="1">
                <a:effectLst/>
                <a:latin typeface="Century Gothic" panose="020B0502020202020204" pitchFamily="34" charset="0"/>
                <a:ea typeface="Times New Roman" panose="02020603050405020304" pitchFamily="18" charset="0"/>
                <a:cs typeface="Times New Roman" panose="02020603050405020304" pitchFamily="18" charset="0"/>
              </a:rPr>
              <a:t>coloured</a:t>
            </a:r>
            <a:r>
              <a:rPr lang="en-US" sz="1400" kern="0" dirty="0">
                <a:effectLst/>
                <a:latin typeface="Century Gothic" panose="020B0502020202020204" pitchFamily="34" charset="0"/>
                <a:ea typeface="Times New Roman" panose="02020603050405020304" pitchFamily="18" charset="0"/>
                <a:cs typeface="Times New Roman" panose="02020603050405020304" pitchFamily="18" charset="0"/>
              </a:rPr>
              <a:t> green on this world map.</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kern="0" dirty="0">
                <a:effectLst/>
                <a:latin typeface="Century Gothic" panose="020B0502020202020204" pitchFamily="34" charset="0"/>
                <a:ea typeface="Times New Roman" panose="02020603050405020304" pitchFamily="18" charset="0"/>
                <a:cs typeface="Times New Roman" panose="02020603050405020304" pitchFamily="18" charset="0"/>
              </a:rPr>
              <a:t>The CEO Nicolas Walter will elaborate on the current situation. But before I give him the floor, I'd also like to talk about the future.</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endParaRPr lang="fr-BE" dirty="0"/>
          </a:p>
        </p:txBody>
      </p:sp>
      <p:sp>
        <p:nvSpPr>
          <p:cNvPr id="4" name="Espace réservé du numéro de diapositive 3"/>
          <p:cNvSpPr>
            <a:spLocks noGrp="1"/>
          </p:cNvSpPr>
          <p:nvPr>
            <p:ph type="sldNum" sz="quarter" idx="5"/>
          </p:nvPr>
        </p:nvSpPr>
        <p:spPr/>
        <p:txBody>
          <a:bodyPr/>
          <a:lstStyle/>
          <a:p>
            <a:fld id="{24FBCF99-7C33-43CB-8410-EDA3256D0613}" type="slidenum">
              <a:rPr lang="en-GB" smtClean="0"/>
              <a:t>14</a:t>
            </a:fld>
            <a:endParaRPr lang="en-GB"/>
          </a:p>
        </p:txBody>
      </p:sp>
    </p:spTree>
    <p:extLst>
      <p:ext uri="{BB962C8B-B14F-4D97-AF65-F5344CB8AC3E}">
        <p14:creationId xmlns:p14="http://schemas.microsoft.com/office/powerpoint/2010/main" val="3251404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Today, as we look back on our journey, we indeed also look forward to the future with great optimism and determination.</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There is no question of a mid-life crisis for the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organisation</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 on the contrary.</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At the beginning of July 2022, 48 years to the day after the creation of the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esf</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we held a high-level strategy workshop with key players in the European research landscape, to help define the strategy for the next 5 years. Some of the workshop participants are present today, I would like to thank  them for their valuable inputs. </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This was an opportunity to clarify our vision and guiding principles. </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And our pillars, our lines of action: to connect and to implement</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kern="0" dirty="0" err="1">
                <a:effectLst/>
                <a:latin typeface="Century Gothic" panose="020B0502020202020204" pitchFamily="34" charset="0"/>
                <a:ea typeface="Times New Roman" panose="02020603050405020304" pitchFamily="18" charset="0"/>
                <a:cs typeface="Times New Roman" panose="02020603050405020304" pitchFamily="18" charset="0"/>
              </a:rPr>
              <a:t>esf</a:t>
            </a:r>
            <a:r>
              <a:rPr lang="en-US" sz="1400" kern="0" dirty="0">
                <a:effectLst/>
                <a:latin typeface="Century Gothic" panose="020B0502020202020204" pitchFamily="34" charset="0"/>
                <a:ea typeface="Times New Roman" panose="02020603050405020304" pitchFamily="18" charset="0"/>
                <a:cs typeface="Times New Roman" panose="02020603050405020304" pitchFamily="18" charset="0"/>
              </a:rPr>
              <a:t> is not positioned as a lobbying or scientific policy body, but as a partner for high quality and innovative science management.</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fr-B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BE" dirty="0"/>
          </a:p>
        </p:txBody>
      </p:sp>
      <p:sp>
        <p:nvSpPr>
          <p:cNvPr id="4" name="Espace réservé du numéro de diapositive 3"/>
          <p:cNvSpPr>
            <a:spLocks noGrp="1"/>
          </p:cNvSpPr>
          <p:nvPr>
            <p:ph type="sldNum" sz="quarter" idx="5"/>
          </p:nvPr>
        </p:nvSpPr>
        <p:spPr/>
        <p:txBody>
          <a:bodyPr/>
          <a:lstStyle/>
          <a:p>
            <a:fld id="{24FBCF99-7C33-43CB-8410-EDA3256D0613}" type="slidenum">
              <a:rPr lang="en-GB" smtClean="0"/>
              <a:t>15</a:t>
            </a:fld>
            <a:endParaRPr lang="en-GB"/>
          </a:p>
        </p:txBody>
      </p:sp>
    </p:spTree>
    <p:extLst>
      <p:ext uri="{BB962C8B-B14F-4D97-AF65-F5344CB8AC3E}">
        <p14:creationId xmlns:p14="http://schemas.microsoft.com/office/powerpoint/2010/main" val="251887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This workshop was an opportunity to confirm the added value of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esf</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activities for stakeholders of the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european</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research area. In concrete terms,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esf</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will continue and expand its current 4 lines of action, which we have been able to confirm correspond to a real need:</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Research quality assessment and grant evaluation</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Supporting and hosting of scientific structures and networks</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Management of co-funded research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programmes</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And Strengthening European projects</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The baseline of our new logo, that I am happy to formally inaugurate with you today, makes it clear: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esf</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your partner in science</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Century Gothic" panose="020B0502020202020204" pitchFamily="34" charset="0"/>
                <a:ea typeface="Aptos" panose="020B0004020202020204" pitchFamily="34" charset="0"/>
                <a:cs typeface="Times New Roman" panose="02020603050405020304" pitchFamily="18" charset="0"/>
              </a:rPr>
              <a:t> </a:t>
            </a:r>
            <a:endParaRPr lang="fr-B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BE" dirty="0"/>
          </a:p>
        </p:txBody>
      </p:sp>
      <p:sp>
        <p:nvSpPr>
          <p:cNvPr id="4" name="Espace réservé du numéro de diapositive 3"/>
          <p:cNvSpPr>
            <a:spLocks noGrp="1"/>
          </p:cNvSpPr>
          <p:nvPr>
            <p:ph type="sldNum" sz="quarter" idx="5"/>
          </p:nvPr>
        </p:nvSpPr>
        <p:spPr/>
        <p:txBody>
          <a:bodyPr/>
          <a:lstStyle/>
          <a:p>
            <a:fld id="{24FBCF99-7C33-43CB-8410-EDA3256D0613}" type="slidenum">
              <a:rPr lang="en-GB" smtClean="0"/>
              <a:t>16</a:t>
            </a:fld>
            <a:endParaRPr lang="en-GB"/>
          </a:p>
        </p:txBody>
      </p:sp>
    </p:spTree>
    <p:extLst>
      <p:ext uri="{BB962C8B-B14F-4D97-AF65-F5344CB8AC3E}">
        <p14:creationId xmlns:p14="http://schemas.microsoft.com/office/powerpoint/2010/main" val="3371268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I would like to thank our members for their confidence and support, our board members for their valuable contributions, and the staff and management for the quality of their work. And the audience for your attention.</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endParaRPr lang="fr-BE" dirty="0"/>
          </a:p>
        </p:txBody>
      </p:sp>
      <p:sp>
        <p:nvSpPr>
          <p:cNvPr id="4" name="Espace réservé du numéro de diapositive 3"/>
          <p:cNvSpPr>
            <a:spLocks noGrp="1"/>
          </p:cNvSpPr>
          <p:nvPr>
            <p:ph type="sldNum" sz="quarter" idx="5"/>
          </p:nvPr>
        </p:nvSpPr>
        <p:spPr/>
        <p:txBody>
          <a:bodyPr/>
          <a:lstStyle/>
          <a:p>
            <a:fld id="{24FBCF99-7C33-43CB-8410-EDA3256D0613}" type="slidenum">
              <a:rPr lang="en-GB" smtClean="0"/>
              <a:t>17</a:t>
            </a:fld>
            <a:endParaRPr lang="en-GB"/>
          </a:p>
        </p:txBody>
      </p:sp>
    </p:spTree>
    <p:extLst>
      <p:ext uri="{BB962C8B-B14F-4D97-AF65-F5344CB8AC3E}">
        <p14:creationId xmlns:p14="http://schemas.microsoft.com/office/powerpoint/2010/main" val="2401583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Century Gothic" panose="020B0502020202020204" pitchFamily="34" charset="0"/>
                <a:ea typeface="Aptos" panose="020B0004020202020204" pitchFamily="34" charset="0"/>
                <a:cs typeface="Times New Roman" panose="02020603050405020304" pitchFamily="18" charset="0"/>
              </a:rPr>
              <a:t>First, let's go back 50 years ago, in 1974, multilateral scientific collaboration in Europe was at its infancy, no EC framework </a:t>
            </a:r>
            <a:r>
              <a:rPr lang="en-US" sz="1400" dirty="0" err="1">
                <a:effectLst/>
                <a:latin typeface="Century Gothic" panose="020B0502020202020204" pitchFamily="34" charset="0"/>
                <a:ea typeface="Aptos" panose="020B0004020202020204" pitchFamily="34" charset="0"/>
                <a:cs typeface="Times New Roman" panose="02020603050405020304" pitchFamily="18" charset="0"/>
              </a:rPr>
              <a:t>programme</a:t>
            </a:r>
            <a:r>
              <a:rPr lang="en-US" sz="1400" dirty="0">
                <a:effectLst/>
                <a:latin typeface="Century Gothic" panose="020B0502020202020204" pitchFamily="34" charset="0"/>
                <a:ea typeface="Aptos" panose="020B0004020202020204" pitchFamily="34" charset="0"/>
                <a:cs typeface="Times New Roman" panose="02020603050405020304" pitchFamily="18" charset="0"/>
              </a:rPr>
              <a:t>, no Marie-Sklodowska Curie Fellowships, no Erasmus… Except for CERN created in 1954, We can see here a photograph of the first DG Félix Bloch laying the foundation stone on the laboratory site, </a:t>
            </a:r>
            <a:endParaRPr lang="fr-BE" sz="14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entury Gothic" panose="020B0502020202020204" pitchFamily="34" charset="0"/>
              <a:ea typeface="Aptos" panose="020B0004020202020204" pitchFamily="34" charset="0"/>
              <a:cs typeface="Times New Roman" panose="02020603050405020304" pitchFamily="18" charset="0"/>
            </a:endParaRPr>
          </a:p>
          <a:p>
            <a:endParaRPr lang="fr-BE" dirty="0"/>
          </a:p>
        </p:txBody>
      </p:sp>
      <p:sp>
        <p:nvSpPr>
          <p:cNvPr id="4" name="Espace réservé du numéro de diapositive 3"/>
          <p:cNvSpPr>
            <a:spLocks noGrp="1"/>
          </p:cNvSpPr>
          <p:nvPr>
            <p:ph type="sldNum" sz="quarter" idx="5"/>
          </p:nvPr>
        </p:nvSpPr>
        <p:spPr/>
        <p:txBody>
          <a:bodyPr/>
          <a:lstStyle/>
          <a:p>
            <a:fld id="{24FBCF99-7C33-43CB-8410-EDA3256D0613}" type="slidenum">
              <a:rPr lang="en-GB" smtClean="0"/>
              <a:t>2</a:t>
            </a:fld>
            <a:endParaRPr lang="en-GB"/>
          </a:p>
        </p:txBody>
      </p:sp>
    </p:spTree>
    <p:extLst>
      <p:ext uri="{BB962C8B-B14F-4D97-AF65-F5344CB8AC3E}">
        <p14:creationId xmlns:p14="http://schemas.microsoft.com/office/powerpoint/2010/main" val="13005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And it was then that the idea of a European Science foundation shape. Here is an important handwritten document by Hubert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Curien</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entitled Towards a European Science Foundation, and dated July 3 1974. Hubert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Curien</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was director general of the French CNRS from 1969 to 1973, and chairman of the ESF foundation committee. </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endParaRPr lang="fr-BE" dirty="0"/>
          </a:p>
        </p:txBody>
      </p:sp>
      <p:sp>
        <p:nvSpPr>
          <p:cNvPr id="4" name="Espace réservé du numéro de diapositive 3"/>
          <p:cNvSpPr>
            <a:spLocks noGrp="1"/>
          </p:cNvSpPr>
          <p:nvPr>
            <p:ph type="sldNum" sz="quarter" idx="5"/>
          </p:nvPr>
        </p:nvSpPr>
        <p:spPr/>
        <p:txBody>
          <a:bodyPr/>
          <a:lstStyle/>
          <a:p>
            <a:fld id="{24FBCF99-7C33-43CB-8410-EDA3256D0613}" type="slidenum">
              <a:rPr lang="en-GB" smtClean="0"/>
              <a:t>3</a:t>
            </a:fld>
            <a:endParaRPr lang="en-GB"/>
          </a:p>
        </p:txBody>
      </p:sp>
    </p:spTree>
    <p:extLst>
      <p:ext uri="{BB962C8B-B14F-4D97-AF65-F5344CB8AC3E}">
        <p14:creationId xmlns:p14="http://schemas.microsoft.com/office/powerpoint/2010/main" val="146530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US" sz="1800" kern="100" dirty="0">
                <a:effectLst/>
                <a:latin typeface="Century Gothic" panose="020B0502020202020204" pitchFamily="34" charset="0"/>
                <a:ea typeface="Aptos" panose="020B0004020202020204" pitchFamily="34" charset="0"/>
                <a:cs typeface="Times New Roman" panose="02020603050405020304" pitchFamily="18" charset="0"/>
              </a:rPr>
              <a:t>This historical document states that, in 1974, the foundation had the following aims:</a:t>
            </a:r>
            <a:endParaRPr lang="fr-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kern="100" dirty="0">
                <a:effectLst/>
                <a:latin typeface="Century Gothic" panose="020B0502020202020204" pitchFamily="34" charset="0"/>
                <a:ea typeface="Aptos" panose="020B0004020202020204" pitchFamily="34" charset="0"/>
                <a:cs typeface="Times New Roman" panose="02020603050405020304" pitchFamily="18" charset="0"/>
              </a:rPr>
              <a:t>boosting basic research in Europe</a:t>
            </a:r>
            <a:endParaRPr lang="fr-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kern="100" dirty="0">
                <a:effectLst/>
                <a:latin typeface="Century Gothic" panose="020B0502020202020204" pitchFamily="34" charset="0"/>
                <a:ea typeface="Aptos" panose="020B0004020202020204" pitchFamily="34" charset="0"/>
                <a:cs typeface="Times New Roman" panose="02020603050405020304" pitchFamily="18" charset="0"/>
              </a:rPr>
              <a:t>promote exchanges between researchers</a:t>
            </a:r>
            <a:endParaRPr lang="fr-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kern="100" dirty="0">
                <a:effectLst/>
                <a:latin typeface="Century Gothic" panose="020B0502020202020204" pitchFamily="34" charset="0"/>
                <a:ea typeface="Aptos" panose="020B0004020202020204" pitchFamily="34" charset="0"/>
                <a:cs typeface="Times New Roman" panose="02020603050405020304" pitchFamily="18" charset="0"/>
              </a:rPr>
              <a:t>contribute to the free flow of ideas and information</a:t>
            </a:r>
            <a:endParaRPr lang="fr-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kern="100" dirty="0" err="1">
                <a:effectLst/>
                <a:latin typeface="Century Gothic" panose="020B0502020202020204" pitchFamily="34" charset="0"/>
                <a:ea typeface="Aptos" panose="020B0004020202020204" pitchFamily="34" charset="0"/>
                <a:cs typeface="Times New Roman" panose="02020603050405020304" pitchFamily="18" charset="0"/>
              </a:rPr>
              <a:t>harmonise</a:t>
            </a:r>
            <a:r>
              <a:rPr lang="en-US" sz="1800" kern="100" dirty="0">
                <a:effectLst/>
                <a:latin typeface="Century Gothic" panose="020B0502020202020204" pitchFamily="34" charset="0"/>
                <a:ea typeface="Aptos" panose="020B0004020202020204" pitchFamily="34" charset="0"/>
                <a:cs typeface="Times New Roman" panose="02020603050405020304" pitchFamily="18" charset="0"/>
              </a:rPr>
              <a:t> the activities of each member </a:t>
            </a:r>
            <a:r>
              <a:rPr lang="en-US" sz="1800" kern="100" dirty="0" err="1">
                <a:effectLst/>
                <a:latin typeface="Century Gothic" panose="020B0502020202020204" pitchFamily="34" charset="0"/>
                <a:ea typeface="Aptos" panose="020B0004020202020204" pitchFamily="34" charset="0"/>
                <a:cs typeface="Times New Roman" panose="02020603050405020304" pitchFamily="18" charset="0"/>
              </a:rPr>
              <a:t>organisation</a:t>
            </a:r>
            <a:endParaRPr lang="fr-B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Century Gothic" panose="020B0502020202020204" pitchFamily="34" charset="0"/>
                <a:ea typeface="Aptos" panose="020B0004020202020204" pitchFamily="34" charset="0"/>
                <a:cs typeface="Times New Roman" panose="02020603050405020304" pitchFamily="18" charset="0"/>
              </a:rPr>
              <a:t> </a:t>
            </a:r>
            <a:endParaRPr lang="fr-B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Century Gothic" panose="020B0502020202020204" pitchFamily="34" charset="0"/>
                <a:ea typeface="Aptos" panose="020B0004020202020204" pitchFamily="34" charset="0"/>
                <a:cs typeface="Times New Roman" panose="02020603050405020304" pitchFamily="18" charset="0"/>
              </a:rPr>
              <a:t>And these goals can be achieved through specific activities, such as by bringing </a:t>
            </a:r>
            <a:r>
              <a:rPr lang="en-US" sz="1800" kern="100" dirty="0" err="1">
                <a:effectLst/>
                <a:latin typeface="Century Gothic" panose="020B0502020202020204" pitchFamily="34" charset="0"/>
                <a:ea typeface="Aptos" panose="020B0004020202020204" pitchFamily="34" charset="0"/>
                <a:cs typeface="Times New Roman" panose="02020603050405020304" pitchFamily="18" charset="0"/>
              </a:rPr>
              <a:t>organisations</a:t>
            </a:r>
            <a:r>
              <a:rPr lang="en-US" sz="1800" kern="100" dirty="0">
                <a:effectLst/>
                <a:latin typeface="Century Gothic" panose="020B0502020202020204" pitchFamily="34" charset="0"/>
                <a:ea typeface="Aptos" panose="020B0004020202020204" pitchFamily="34" charset="0"/>
                <a:cs typeface="Times New Roman" panose="02020603050405020304" pitchFamily="18" charset="0"/>
              </a:rPr>
              <a:t> together to implement concerted projects</a:t>
            </a:r>
            <a:endParaRPr lang="fr-B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BE" dirty="0"/>
          </a:p>
        </p:txBody>
      </p:sp>
      <p:sp>
        <p:nvSpPr>
          <p:cNvPr id="4" name="Espace réservé du numéro de diapositive 3"/>
          <p:cNvSpPr>
            <a:spLocks noGrp="1"/>
          </p:cNvSpPr>
          <p:nvPr>
            <p:ph type="sldNum" sz="quarter" idx="5"/>
          </p:nvPr>
        </p:nvSpPr>
        <p:spPr/>
        <p:txBody>
          <a:bodyPr/>
          <a:lstStyle/>
          <a:p>
            <a:fld id="{24FBCF99-7C33-43CB-8410-EDA3256D0613}" type="slidenum">
              <a:rPr lang="en-GB" smtClean="0"/>
              <a:t>4</a:t>
            </a:fld>
            <a:endParaRPr lang="en-GB"/>
          </a:p>
        </p:txBody>
      </p:sp>
    </p:spTree>
    <p:extLst>
      <p:ext uri="{BB962C8B-B14F-4D97-AF65-F5344CB8AC3E}">
        <p14:creationId xmlns:p14="http://schemas.microsoft.com/office/powerpoint/2010/main" val="3970016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Indeed, the idea of creating the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esf</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came from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european</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research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organisations</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To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formalise</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this idea, representatives of 45 research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organisations</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from 14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european</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countries met near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stockholm</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on 2 and 3 may 1974. 14 countries, 45 organizations - this may seem natural in a European Union that currently comprises 27 countries and numerous networks across the continent: but it's worth remembering that what were then known as "European communities" comprised just 9 countries at the time: this shows just how innovative and avant-garde the project was.</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endParaRPr lang="fr-BE" dirty="0"/>
          </a:p>
        </p:txBody>
      </p:sp>
      <p:sp>
        <p:nvSpPr>
          <p:cNvPr id="4" name="Espace réservé du numéro de diapositive 3"/>
          <p:cNvSpPr>
            <a:spLocks noGrp="1"/>
          </p:cNvSpPr>
          <p:nvPr>
            <p:ph type="sldNum" sz="quarter" idx="5"/>
          </p:nvPr>
        </p:nvSpPr>
        <p:spPr/>
        <p:txBody>
          <a:bodyPr/>
          <a:lstStyle/>
          <a:p>
            <a:fld id="{24FBCF99-7C33-43CB-8410-EDA3256D0613}" type="slidenum">
              <a:rPr lang="en-GB" smtClean="0"/>
              <a:t>5</a:t>
            </a:fld>
            <a:endParaRPr lang="en-GB"/>
          </a:p>
        </p:txBody>
      </p:sp>
    </p:spTree>
    <p:extLst>
      <p:ext uri="{BB962C8B-B14F-4D97-AF65-F5344CB8AC3E}">
        <p14:creationId xmlns:p14="http://schemas.microsoft.com/office/powerpoint/2010/main" val="2196837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entury Gothic" panose="020B0502020202020204" pitchFamily="34" charset="0"/>
                <a:ea typeface="Aptos" panose="020B0004020202020204" pitchFamily="34" charset="0"/>
                <a:cs typeface="Times New Roman" panose="02020603050405020304" pitchFamily="18" charset="0"/>
              </a:rPr>
              <a:t>Stockholm… Two days of intense work to draw up the foundation's articles of association, but also a few moments of relaxation on a cruise.</a:t>
            </a:r>
            <a:endParaRPr lang="fr-B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BE" dirty="0"/>
          </a:p>
        </p:txBody>
      </p:sp>
      <p:sp>
        <p:nvSpPr>
          <p:cNvPr id="4" name="Espace réservé du numéro de diapositive 3"/>
          <p:cNvSpPr>
            <a:spLocks noGrp="1"/>
          </p:cNvSpPr>
          <p:nvPr>
            <p:ph type="sldNum" sz="quarter" idx="5"/>
          </p:nvPr>
        </p:nvSpPr>
        <p:spPr/>
        <p:txBody>
          <a:bodyPr/>
          <a:lstStyle/>
          <a:p>
            <a:fld id="{24FBCF99-7C33-43CB-8410-EDA3256D0613}" type="slidenum">
              <a:rPr lang="en-GB" smtClean="0"/>
              <a:t>6</a:t>
            </a:fld>
            <a:endParaRPr lang="en-GB"/>
          </a:p>
        </p:txBody>
      </p:sp>
    </p:spTree>
    <p:extLst>
      <p:ext uri="{BB962C8B-B14F-4D97-AF65-F5344CB8AC3E}">
        <p14:creationId xmlns:p14="http://schemas.microsoft.com/office/powerpoint/2010/main" val="1027460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One month after the famous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swedish</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group abba won the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eurovision</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song contest with their worldwide hit waterloo; by the way, I myself live in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belgium</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10 km from waterloo.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And when you look at the ESF's destiny and success, you can see that they were exactly the opposite of Waterloo, although it's always a matter of perspective.... It reminds me of the comment made by a French tourist couple arriving at London's Waterloo station on the Eurostar some twenty years ago (at the time, that's where it was), when the husband said to his wife: what a funny idea to have named a station after a defeat!</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endParaRPr lang="fr-BE" dirty="0"/>
          </a:p>
        </p:txBody>
      </p:sp>
      <p:sp>
        <p:nvSpPr>
          <p:cNvPr id="4" name="Espace réservé du numéro de diapositive 3"/>
          <p:cNvSpPr>
            <a:spLocks noGrp="1"/>
          </p:cNvSpPr>
          <p:nvPr>
            <p:ph type="sldNum" sz="quarter" idx="5"/>
          </p:nvPr>
        </p:nvSpPr>
        <p:spPr/>
        <p:txBody>
          <a:bodyPr/>
          <a:lstStyle/>
          <a:p>
            <a:fld id="{24FBCF99-7C33-43CB-8410-EDA3256D0613}" type="slidenum">
              <a:rPr lang="en-GB" smtClean="0"/>
              <a:t>7</a:t>
            </a:fld>
            <a:endParaRPr lang="en-GB"/>
          </a:p>
        </p:txBody>
      </p:sp>
    </p:spTree>
    <p:extLst>
      <p:ext uri="{BB962C8B-B14F-4D97-AF65-F5344CB8AC3E}">
        <p14:creationId xmlns:p14="http://schemas.microsoft.com/office/powerpoint/2010/main" val="3358957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There was also the question of where to locate the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esf</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 Strasbourg was one possibility, as the famous newspaper les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dernieres</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nouvelles</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d'alsace</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(in France they say DNA, now) headlined in April 1974. </a:t>
            </a:r>
          </a:p>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About this famous regional newspaper created in 1877, we had a curious family tradition at home, my late father used to close certain discussions by saying: this was the latest news from Alsace.</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endParaRPr lang="fr-BE" dirty="0"/>
          </a:p>
        </p:txBody>
      </p:sp>
      <p:sp>
        <p:nvSpPr>
          <p:cNvPr id="4" name="Espace réservé du numéro de diapositive 3"/>
          <p:cNvSpPr>
            <a:spLocks noGrp="1"/>
          </p:cNvSpPr>
          <p:nvPr>
            <p:ph type="sldNum" sz="quarter" idx="5"/>
          </p:nvPr>
        </p:nvSpPr>
        <p:spPr/>
        <p:txBody>
          <a:bodyPr/>
          <a:lstStyle/>
          <a:p>
            <a:fld id="{24FBCF99-7C33-43CB-8410-EDA3256D0613}" type="slidenum">
              <a:rPr lang="en-GB" smtClean="0"/>
              <a:t>8</a:t>
            </a:fld>
            <a:endParaRPr lang="en-GB"/>
          </a:p>
        </p:txBody>
      </p:sp>
    </p:spTree>
    <p:extLst>
      <p:ext uri="{BB962C8B-B14F-4D97-AF65-F5344CB8AC3E}">
        <p14:creationId xmlns:p14="http://schemas.microsoft.com/office/powerpoint/2010/main" val="407741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But other locations were in competition.</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Strasbourg competed with Bonn, Copenhagen, Dublin, Leiden and London and came out on top in the end, probably thanks to the support of the city that I mentioned in my welcome speech.</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The local authorities have agreed to make premises available to the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esf</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for an initial period of three years. </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You can read it in this letter signed by the mayor of Strasbourg, Pierre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Pfimlin</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and addressed to Bernard Gregory, then Director </a:t>
            </a:r>
            <a:r>
              <a:rPr lang="en-US" sz="1400" kern="100" dirty="0" err="1">
                <a:effectLst/>
                <a:latin typeface="Century Gothic" panose="020B0502020202020204" pitchFamily="34" charset="0"/>
                <a:ea typeface="Aptos" panose="020B0004020202020204" pitchFamily="34" charset="0"/>
                <a:cs typeface="Times New Roman" panose="02020603050405020304" pitchFamily="18" charset="0"/>
              </a:rPr>
              <a:t>général</a:t>
            </a:r>
            <a:r>
              <a:rPr lang="en-US" sz="1400" kern="100" dirty="0">
                <a:effectLst/>
                <a:latin typeface="Century Gothic" panose="020B0502020202020204" pitchFamily="34" charset="0"/>
                <a:ea typeface="Aptos" panose="020B0004020202020204" pitchFamily="34" charset="0"/>
                <a:cs typeface="Times New Roman" panose="02020603050405020304" pitchFamily="18" charset="0"/>
              </a:rPr>
              <a:t> of the CNRS. He was one of the leading scientific figures in France and Europe in the 1960s and 1970s, and in particular Director General of CERN between 1966 and 1970, as Ursula Bassler well knows.</a:t>
            </a:r>
            <a:endParaRPr lang="fr-BE" sz="1400" kern="100" dirty="0">
              <a:effectLst/>
              <a:latin typeface="Century Gothic" panose="020B0502020202020204" pitchFamily="34" charset="0"/>
              <a:ea typeface="Aptos" panose="020B0004020202020204" pitchFamily="34" charset="0"/>
              <a:cs typeface="Times New Roman" panose="02020603050405020304" pitchFamily="18" charset="0"/>
            </a:endParaRPr>
          </a:p>
          <a:p>
            <a:endParaRPr lang="fr-BE" dirty="0"/>
          </a:p>
        </p:txBody>
      </p:sp>
      <p:sp>
        <p:nvSpPr>
          <p:cNvPr id="4" name="Espace réservé du numéro de diapositive 3"/>
          <p:cNvSpPr>
            <a:spLocks noGrp="1"/>
          </p:cNvSpPr>
          <p:nvPr>
            <p:ph type="sldNum" sz="quarter" idx="5"/>
          </p:nvPr>
        </p:nvSpPr>
        <p:spPr/>
        <p:txBody>
          <a:bodyPr/>
          <a:lstStyle/>
          <a:p>
            <a:fld id="{24FBCF99-7C33-43CB-8410-EDA3256D0613}" type="slidenum">
              <a:rPr lang="en-GB" smtClean="0"/>
              <a:t>9</a:t>
            </a:fld>
            <a:endParaRPr lang="en-GB"/>
          </a:p>
        </p:txBody>
      </p:sp>
    </p:spTree>
    <p:extLst>
      <p:ext uri="{BB962C8B-B14F-4D97-AF65-F5344CB8AC3E}">
        <p14:creationId xmlns:p14="http://schemas.microsoft.com/office/powerpoint/2010/main" val="992940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C56A7B4-03AF-D86C-A26A-F7B7F01E3828}"/>
              </a:ext>
            </a:extLst>
          </p:cNvPr>
          <p:cNvSpPr/>
          <p:nvPr userDrawn="1"/>
        </p:nvSpPr>
        <p:spPr>
          <a:xfrm>
            <a:off x="4" y="0"/>
            <a:ext cx="12191996" cy="6858000"/>
          </a:xfrm>
          <a:prstGeom prst="rect">
            <a:avLst/>
          </a:prstGeom>
          <a:solidFill>
            <a:srgbClr val="22234B"/>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3" name="Subtitle 2">
            <a:extLst>
              <a:ext uri="{FF2B5EF4-FFF2-40B4-BE49-F238E27FC236}">
                <a16:creationId xmlns:a16="http://schemas.microsoft.com/office/drawing/2014/main" id="{3139BEF9-B981-4334-9822-D0B75D8054F9}"/>
              </a:ext>
            </a:extLst>
          </p:cNvPr>
          <p:cNvSpPr>
            <a:spLocks noGrp="1"/>
          </p:cNvSpPr>
          <p:nvPr>
            <p:ph type="subTitle" idx="1" hasCustomPrompt="1"/>
          </p:nvPr>
        </p:nvSpPr>
        <p:spPr>
          <a:xfrm>
            <a:off x="1524000" y="4195313"/>
            <a:ext cx="9144000" cy="849842"/>
          </a:xfrm>
          <a:prstGeom prst="rect">
            <a:avLst/>
          </a:prstGeom>
        </p:spPr>
        <p:txBody>
          <a:bodyPr/>
          <a:lstStyle>
            <a:lvl1pPr marL="0" indent="0" algn="ctr">
              <a:buNone/>
              <a:defRPr sz="2400" b="1">
                <a:solidFill>
                  <a:srgbClr val="2E5FAA"/>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speaker</a:t>
            </a:r>
          </a:p>
          <a:p>
            <a:r>
              <a:rPr lang="en-US"/>
              <a:t>Add date</a:t>
            </a:r>
          </a:p>
        </p:txBody>
      </p:sp>
      <p:pic>
        <p:nvPicPr>
          <p:cNvPr id="6" name="Image 8" descr="Une image contenant capture d’écran, Graphique, conception&#10;&#10;Description générée automatiquement">
            <a:extLst>
              <a:ext uri="{FF2B5EF4-FFF2-40B4-BE49-F238E27FC236}">
                <a16:creationId xmlns:a16="http://schemas.microsoft.com/office/drawing/2014/main" id="{9E581CD3-B64B-6808-D712-D09D79F64A92}"/>
              </a:ext>
            </a:extLst>
          </p:cNvPr>
          <p:cNvPicPr>
            <a:picLocks noChangeAspect="1"/>
          </p:cNvPicPr>
          <p:nvPr userDrawn="1"/>
        </p:nvPicPr>
        <p:blipFill>
          <a:blip r:embed="rId2">
            <a:alphaModFix amt="50000"/>
          </a:blip>
          <a:stretch>
            <a:fillRect/>
          </a:stretch>
        </p:blipFill>
        <p:spPr>
          <a:xfrm>
            <a:off x="8997352" y="2428674"/>
            <a:ext cx="3194648" cy="4429326"/>
          </a:xfrm>
          <a:prstGeom prst="rect">
            <a:avLst/>
          </a:prstGeom>
          <a:noFill/>
          <a:ln cap="flat">
            <a:noFill/>
          </a:ln>
        </p:spPr>
      </p:pic>
      <p:sp>
        <p:nvSpPr>
          <p:cNvPr id="9" name="Espace réservé du texte 8">
            <a:extLst>
              <a:ext uri="{FF2B5EF4-FFF2-40B4-BE49-F238E27FC236}">
                <a16:creationId xmlns:a16="http://schemas.microsoft.com/office/drawing/2014/main" id="{AB2BDCA1-91C7-E6A6-75DF-582EFD95A372}"/>
              </a:ext>
            </a:extLst>
          </p:cNvPr>
          <p:cNvSpPr>
            <a:spLocks noGrp="1"/>
          </p:cNvSpPr>
          <p:nvPr>
            <p:ph type="body" sz="quarter" idx="10" hasCustomPrompt="1"/>
          </p:nvPr>
        </p:nvSpPr>
        <p:spPr>
          <a:xfrm>
            <a:off x="1450676" y="1530739"/>
            <a:ext cx="9144000" cy="2309812"/>
          </a:xfrm>
          <a:prstGeom prst="rect">
            <a:avLst/>
          </a:prstGeom>
        </p:spPr>
        <p:txBody>
          <a:bodyPr/>
          <a:lstStyle>
            <a:lvl1pPr algn="ctr">
              <a:lnSpc>
                <a:spcPct val="120000"/>
              </a:lnSpc>
              <a:defRPr sz="4800">
                <a:solidFill>
                  <a:schemeClr val="bg1"/>
                </a:solidFill>
                <a:latin typeface="Aptos" panose="020B0004020202020204" pitchFamily="34" charset="0"/>
              </a:defRPr>
            </a:lvl1pPr>
          </a:lstStyle>
          <a:p>
            <a:pPr lvl="0"/>
            <a:r>
              <a:rPr lang="en-US" dirty="0"/>
              <a:t>Click to edit Master </a:t>
            </a:r>
          </a:p>
          <a:p>
            <a:pPr lvl="0"/>
            <a:r>
              <a:rPr lang="en-US" dirty="0"/>
              <a:t>title style</a:t>
            </a:r>
          </a:p>
        </p:txBody>
      </p:sp>
      <p:sp>
        <p:nvSpPr>
          <p:cNvPr id="17" name="Espace réservé du texte 16">
            <a:extLst>
              <a:ext uri="{FF2B5EF4-FFF2-40B4-BE49-F238E27FC236}">
                <a16:creationId xmlns:a16="http://schemas.microsoft.com/office/drawing/2014/main" id="{21EF1F58-DB9F-5ADE-0A18-39F3E7BE8E98}"/>
              </a:ext>
            </a:extLst>
          </p:cNvPr>
          <p:cNvSpPr>
            <a:spLocks noGrp="1"/>
          </p:cNvSpPr>
          <p:nvPr>
            <p:ph type="body" sz="quarter" idx="11" hasCustomPrompt="1"/>
          </p:nvPr>
        </p:nvSpPr>
        <p:spPr>
          <a:xfrm>
            <a:off x="1524000" y="3542066"/>
            <a:ext cx="9144000" cy="525463"/>
          </a:xfrm>
          <a:prstGeom prst="rect">
            <a:avLst/>
          </a:prstGeom>
        </p:spPr>
        <p:txBody>
          <a:bodyPr/>
          <a:lstStyle>
            <a:lvl1pPr algn="ctr">
              <a:defRPr>
                <a:solidFill>
                  <a:srgbClr val="41B38E"/>
                </a:solidFill>
                <a:latin typeface="Aptos" panose="020B0004020202020204" pitchFamily="34" charset="0"/>
              </a:defRPr>
            </a:lvl1pPr>
          </a:lstStyle>
          <a:p>
            <a:pPr lvl="0"/>
            <a:r>
              <a:rPr lang="fr-FR" err="1"/>
              <a:t>Add</a:t>
            </a:r>
            <a:r>
              <a:rPr lang="fr-FR"/>
              <a:t> </a:t>
            </a:r>
            <a:r>
              <a:rPr lang="fr-FR" err="1"/>
              <a:t>subtitle</a:t>
            </a:r>
            <a:endParaRPr lang="fr-FR"/>
          </a:p>
        </p:txBody>
      </p:sp>
      <p:pic>
        <p:nvPicPr>
          <p:cNvPr id="7" name="Image 10" descr="Une image contenant texte, Police, Graphique, capture d’écran&#10;&#10;Description générée automatiquement">
            <a:extLst>
              <a:ext uri="{FF2B5EF4-FFF2-40B4-BE49-F238E27FC236}">
                <a16:creationId xmlns:a16="http://schemas.microsoft.com/office/drawing/2014/main" id="{E3EDCE1B-8EA8-06E2-FA1F-17E060507765}"/>
              </a:ext>
            </a:extLst>
          </p:cNvPr>
          <p:cNvPicPr>
            <a:picLocks noChangeAspect="1"/>
          </p:cNvPicPr>
          <p:nvPr userDrawn="1"/>
        </p:nvPicPr>
        <p:blipFill>
          <a:blip r:embed="rId3"/>
          <a:stretch>
            <a:fillRect/>
          </a:stretch>
        </p:blipFill>
        <p:spPr>
          <a:xfrm>
            <a:off x="879775" y="292021"/>
            <a:ext cx="1637947" cy="1280232"/>
          </a:xfrm>
          <a:prstGeom prst="rect">
            <a:avLst/>
          </a:prstGeom>
          <a:noFill/>
          <a:ln cap="flat">
            <a:noFill/>
          </a:ln>
        </p:spPr>
      </p:pic>
      <p:sp>
        <p:nvSpPr>
          <p:cNvPr id="10" name="Content Placeholder 6">
            <a:extLst>
              <a:ext uri="{FF2B5EF4-FFF2-40B4-BE49-F238E27FC236}">
                <a16:creationId xmlns:a16="http://schemas.microsoft.com/office/drawing/2014/main" id="{54D5F6F6-765A-1696-4B62-E29A5A44BD15}"/>
              </a:ext>
            </a:extLst>
          </p:cNvPr>
          <p:cNvSpPr txBox="1">
            <a:spLocks/>
          </p:cNvSpPr>
          <p:nvPr userDrawn="1"/>
        </p:nvSpPr>
        <p:spPr>
          <a:xfrm>
            <a:off x="11585644" y="6492875"/>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198177D-4CB0-4AB3-BF58-47BA9C1555EB}" type="slidenum">
              <a:rPr lang="en-GB" smtClean="0">
                <a:solidFill>
                  <a:srgbClr val="41B38E"/>
                </a:solidFill>
              </a:rPr>
              <a:t>‹N°›</a:t>
            </a:fld>
            <a:endParaRPr lang="en-GB">
              <a:solidFill>
                <a:srgbClr val="41B38E"/>
              </a:solidFill>
            </a:endParaRPr>
          </a:p>
        </p:txBody>
      </p:sp>
      <p:pic>
        <p:nvPicPr>
          <p:cNvPr id="5" name="Image 4" descr="Une image contenant Graphique, capture d’écran, Police, graphisme&#10;&#10;Description générée automatiquement">
            <a:extLst>
              <a:ext uri="{FF2B5EF4-FFF2-40B4-BE49-F238E27FC236}">
                <a16:creationId xmlns:a16="http://schemas.microsoft.com/office/drawing/2014/main" id="{3823A123-2B1D-018E-0E58-A1517D46825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219" b="24232"/>
          <a:stretch/>
        </p:blipFill>
        <p:spPr>
          <a:xfrm>
            <a:off x="8166027" y="86878"/>
            <a:ext cx="2884536" cy="1544642"/>
          </a:xfrm>
          <a:prstGeom prst="rect">
            <a:avLst/>
          </a:prstGeom>
        </p:spPr>
      </p:pic>
    </p:spTree>
    <p:extLst>
      <p:ext uri="{BB962C8B-B14F-4D97-AF65-F5344CB8AC3E}">
        <p14:creationId xmlns:p14="http://schemas.microsoft.com/office/powerpoint/2010/main" val="706553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6A6A18-0331-4C9D-BD0D-67C4D3DCD37F}"/>
              </a:ext>
            </a:extLst>
          </p:cNvPr>
          <p:cNvSpPr>
            <a:spLocks noGrp="1"/>
          </p:cNvSpPr>
          <p:nvPr>
            <p:ph type="pic" idx="1"/>
          </p:nvPr>
        </p:nvSpPr>
        <p:spPr>
          <a:xfrm>
            <a:off x="5233715" y="574315"/>
            <a:ext cx="4536450" cy="5286735"/>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11" name="Content Placeholder 6">
            <a:extLst>
              <a:ext uri="{FF2B5EF4-FFF2-40B4-BE49-F238E27FC236}">
                <a16:creationId xmlns:a16="http://schemas.microsoft.com/office/drawing/2014/main" id="{2BDAA192-00A7-B2DC-C85E-B2ED8102D51A}"/>
              </a:ext>
            </a:extLst>
          </p:cNvPr>
          <p:cNvSpPr txBox="1">
            <a:spLocks/>
          </p:cNvSpPr>
          <p:nvPr userDrawn="1"/>
        </p:nvSpPr>
        <p:spPr>
          <a:xfrm>
            <a:off x="11120959" y="6279296"/>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solidFill>
                <a:srgbClr val="41B38E"/>
              </a:solidFill>
            </a:endParaRPr>
          </a:p>
        </p:txBody>
      </p:sp>
      <p:sp>
        <p:nvSpPr>
          <p:cNvPr id="4" name="Title 1">
            <a:extLst>
              <a:ext uri="{FF2B5EF4-FFF2-40B4-BE49-F238E27FC236}">
                <a16:creationId xmlns:a16="http://schemas.microsoft.com/office/drawing/2014/main" id="{223734A8-C1E3-2CA2-9F6A-73289D3392D5}"/>
              </a:ext>
            </a:extLst>
          </p:cNvPr>
          <p:cNvSpPr>
            <a:spLocks noGrp="1"/>
          </p:cNvSpPr>
          <p:nvPr>
            <p:ph type="title"/>
          </p:nvPr>
        </p:nvSpPr>
        <p:spPr>
          <a:xfrm>
            <a:off x="1095153" y="574315"/>
            <a:ext cx="3596118" cy="2198702"/>
          </a:xfrm>
          <a:prstGeom prst="rect">
            <a:avLst/>
          </a:prstGeom>
        </p:spPr>
        <p:txBody>
          <a:bodyPr/>
          <a:lstStyle>
            <a:lvl1pPr>
              <a:defRPr sz="3200">
                <a:solidFill>
                  <a:srgbClr val="41B38E"/>
                </a:solidFill>
                <a:latin typeface="Aptos" panose="020B0004020202020204" pitchFamily="34" charset="0"/>
              </a:defRPr>
            </a:lvl1pPr>
          </a:lstStyle>
          <a:p>
            <a:r>
              <a:rPr lang="en-US"/>
              <a:t>Click to edit Master title style</a:t>
            </a:r>
            <a:endParaRPr lang="en-GB"/>
          </a:p>
        </p:txBody>
      </p:sp>
      <p:sp>
        <p:nvSpPr>
          <p:cNvPr id="6" name="Content Placeholder 2">
            <a:extLst>
              <a:ext uri="{FF2B5EF4-FFF2-40B4-BE49-F238E27FC236}">
                <a16:creationId xmlns:a16="http://schemas.microsoft.com/office/drawing/2014/main" id="{4363C021-362A-F3C1-4F75-52C5498ECCD6}"/>
              </a:ext>
            </a:extLst>
          </p:cNvPr>
          <p:cNvSpPr>
            <a:spLocks noGrp="1"/>
          </p:cNvSpPr>
          <p:nvPr>
            <p:ph idx="10" hasCustomPrompt="1"/>
          </p:nvPr>
        </p:nvSpPr>
        <p:spPr>
          <a:xfrm>
            <a:off x="1103918" y="2971799"/>
            <a:ext cx="3596118" cy="2889251"/>
          </a:xfrm>
          <a:prstGeom prst="rect">
            <a:avLst/>
          </a:prstGeom>
        </p:spPr>
        <p:txBody>
          <a:bodyPr/>
          <a:lstStyle>
            <a:lvl1pPr>
              <a:lnSpc>
                <a:spcPct val="120000"/>
              </a:lnSpc>
              <a:defRPr>
                <a:solidFill>
                  <a:srgbClr val="2E5FAA"/>
                </a:solidFill>
              </a:defRPr>
            </a:lvl1pPr>
            <a:lvl2pPr>
              <a:lnSpc>
                <a:spcPct val="120000"/>
              </a:lnSpc>
              <a:defRPr>
                <a:solidFill>
                  <a:srgbClr val="41B38E"/>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lvl5pPr>
          </a:lstStyle>
          <a:p>
            <a:pPr lvl="0"/>
            <a:r>
              <a:rPr lang="en-US"/>
              <a:t>First level</a:t>
            </a:r>
          </a:p>
          <a:p>
            <a:pPr lvl="1"/>
            <a:r>
              <a:rPr lang="en-US"/>
              <a:t>Second level</a:t>
            </a:r>
          </a:p>
          <a:p>
            <a:pPr lvl="3"/>
            <a:r>
              <a:rPr lang="en-US"/>
              <a:t>Paragraph</a:t>
            </a:r>
          </a:p>
        </p:txBody>
      </p:sp>
      <p:sp>
        <p:nvSpPr>
          <p:cNvPr id="10" name="Content Placeholder 6">
            <a:extLst>
              <a:ext uri="{FF2B5EF4-FFF2-40B4-BE49-F238E27FC236}">
                <a16:creationId xmlns:a16="http://schemas.microsoft.com/office/drawing/2014/main" id="{BCFD73CA-2670-AD9A-DED4-C70E50737AC8}"/>
              </a:ext>
            </a:extLst>
          </p:cNvPr>
          <p:cNvSpPr txBox="1">
            <a:spLocks/>
          </p:cNvSpPr>
          <p:nvPr userDrawn="1"/>
        </p:nvSpPr>
        <p:spPr>
          <a:xfrm>
            <a:off x="11585644" y="6492875"/>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198177D-4CB0-4AB3-BF58-47BA9C1555EB}" type="slidenum">
              <a:rPr lang="en-GB" smtClean="0">
                <a:solidFill>
                  <a:srgbClr val="41B38E"/>
                </a:solidFill>
              </a:rPr>
              <a:t>‹N°›</a:t>
            </a:fld>
            <a:endParaRPr lang="en-GB">
              <a:solidFill>
                <a:srgbClr val="41B38E"/>
              </a:solidFill>
            </a:endParaRPr>
          </a:p>
        </p:txBody>
      </p:sp>
      <p:pic>
        <p:nvPicPr>
          <p:cNvPr id="2" name="Image 1" descr="Une image contenant texte, Police, Graphique, capture d’écran&#10;&#10;Description générée automatiquement">
            <a:extLst>
              <a:ext uri="{FF2B5EF4-FFF2-40B4-BE49-F238E27FC236}">
                <a16:creationId xmlns:a16="http://schemas.microsoft.com/office/drawing/2014/main" id="{49F9FAE4-2E0E-480B-0810-4993D498C1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6555" y="394489"/>
            <a:ext cx="1154709" cy="902532"/>
          </a:xfrm>
          <a:prstGeom prst="rect">
            <a:avLst/>
          </a:prstGeom>
        </p:spPr>
      </p:pic>
      <p:pic>
        <p:nvPicPr>
          <p:cNvPr id="5" name="Image 4" descr="Une image contenant texte, Graphique, Police, logo&#10;&#10;Description générée automatiquement">
            <a:extLst>
              <a:ext uri="{FF2B5EF4-FFF2-40B4-BE49-F238E27FC236}">
                <a16:creationId xmlns:a16="http://schemas.microsoft.com/office/drawing/2014/main" id="{E4AACB04-7B7B-2DC4-3E89-3158A67478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3701" b="24118"/>
          <a:stretch/>
        </p:blipFill>
        <p:spPr>
          <a:xfrm>
            <a:off x="9931296" y="1421148"/>
            <a:ext cx="1939304" cy="1011937"/>
          </a:xfrm>
          <a:prstGeom prst="rect">
            <a:avLst/>
          </a:prstGeom>
        </p:spPr>
      </p:pic>
    </p:spTree>
    <p:extLst>
      <p:ext uri="{BB962C8B-B14F-4D97-AF65-F5344CB8AC3E}">
        <p14:creationId xmlns:p14="http://schemas.microsoft.com/office/powerpoint/2010/main" val="2852358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Content Placeholder 6">
            <a:extLst>
              <a:ext uri="{FF2B5EF4-FFF2-40B4-BE49-F238E27FC236}">
                <a16:creationId xmlns:a16="http://schemas.microsoft.com/office/drawing/2014/main" id="{CF6361B4-E1C5-55FB-5BA2-097FD918BBF4}"/>
              </a:ext>
            </a:extLst>
          </p:cNvPr>
          <p:cNvSpPr txBox="1">
            <a:spLocks/>
          </p:cNvSpPr>
          <p:nvPr userDrawn="1"/>
        </p:nvSpPr>
        <p:spPr>
          <a:xfrm>
            <a:off x="11120959" y="6279296"/>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solidFill>
                <a:srgbClr val="41B38E"/>
              </a:solidFill>
            </a:endParaRPr>
          </a:p>
        </p:txBody>
      </p:sp>
      <p:sp>
        <p:nvSpPr>
          <p:cNvPr id="6" name="Content Placeholder 6">
            <a:extLst>
              <a:ext uri="{FF2B5EF4-FFF2-40B4-BE49-F238E27FC236}">
                <a16:creationId xmlns:a16="http://schemas.microsoft.com/office/drawing/2014/main" id="{6CDDD8DE-2E2C-221C-8E47-CE066DB07DB1}"/>
              </a:ext>
            </a:extLst>
          </p:cNvPr>
          <p:cNvSpPr txBox="1">
            <a:spLocks/>
          </p:cNvSpPr>
          <p:nvPr userDrawn="1"/>
        </p:nvSpPr>
        <p:spPr>
          <a:xfrm>
            <a:off x="11585644" y="6492875"/>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198177D-4CB0-4AB3-BF58-47BA9C1555EB}" type="slidenum">
              <a:rPr lang="en-GB" smtClean="0">
                <a:solidFill>
                  <a:srgbClr val="41B38E"/>
                </a:solidFill>
              </a:rPr>
              <a:t>‹N°›</a:t>
            </a:fld>
            <a:endParaRPr lang="en-GB">
              <a:solidFill>
                <a:srgbClr val="41B38E"/>
              </a:solidFill>
            </a:endParaRPr>
          </a:p>
        </p:txBody>
      </p:sp>
      <p:pic>
        <p:nvPicPr>
          <p:cNvPr id="2" name="Image 1" descr="Une image contenant texte, Police, Graphique, capture d’écran&#10;&#10;Description générée automatiquement">
            <a:extLst>
              <a:ext uri="{FF2B5EF4-FFF2-40B4-BE49-F238E27FC236}">
                <a16:creationId xmlns:a16="http://schemas.microsoft.com/office/drawing/2014/main" id="{A88BF07E-E196-71E5-0B25-26CE832EB9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3607" y="493880"/>
            <a:ext cx="1154709" cy="902532"/>
          </a:xfrm>
          <a:prstGeom prst="rect">
            <a:avLst/>
          </a:prstGeom>
        </p:spPr>
      </p:pic>
      <p:pic>
        <p:nvPicPr>
          <p:cNvPr id="3" name="Image 2" descr="Une image contenant texte, Graphique, Police, logo&#10;&#10;Description générée automatiquement">
            <a:extLst>
              <a:ext uri="{FF2B5EF4-FFF2-40B4-BE49-F238E27FC236}">
                <a16:creationId xmlns:a16="http://schemas.microsoft.com/office/drawing/2014/main" id="{F7BB7E14-5783-64BF-3020-97A1702FF9D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3701" b="24118"/>
          <a:stretch/>
        </p:blipFill>
        <p:spPr>
          <a:xfrm>
            <a:off x="514228" y="439177"/>
            <a:ext cx="1939304" cy="1011937"/>
          </a:xfrm>
          <a:prstGeom prst="rect">
            <a:avLst/>
          </a:prstGeom>
        </p:spPr>
      </p:pic>
    </p:spTree>
    <p:extLst>
      <p:ext uri="{BB962C8B-B14F-4D97-AF65-F5344CB8AC3E}">
        <p14:creationId xmlns:p14="http://schemas.microsoft.com/office/powerpoint/2010/main" val="1452410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half background">
    <p:spTree>
      <p:nvGrpSpPr>
        <p:cNvPr id="1" name=""/>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85593211-F4F6-6F28-A121-293C2A751224}"/>
              </a:ext>
            </a:extLst>
          </p:cNvPr>
          <p:cNvSpPr txBox="1">
            <a:spLocks/>
          </p:cNvSpPr>
          <p:nvPr userDrawn="1"/>
        </p:nvSpPr>
        <p:spPr>
          <a:xfrm>
            <a:off x="11091141" y="6239866"/>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solidFill>
                <a:srgbClr val="41B38E"/>
              </a:solidFill>
            </a:endParaRPr>
          </a:p>
        </p:txBody>
      </p:sp>
      <p:sp>
        <p:nvSpPr>
          <p:cNvPr id="8" name="Content Placeholder 6">
            <a:extLst>
              <a:ext uri="{FF2B5EF4-FFF2-40B4-BE49-F238E27FC236}">
                <a16:creationId xmlns:a16="http://schemas.microsoft.com/office/drawing/2014/main" id="{F09B3912-3874-B0EB-1D51-0FC15A0129EA}"/>
              </a:ext>
            </a:extLst>
          </p:cNvPr>
          <p:cNvSpPr txBox="1">
            <a:spLocks/>
          </p:cNvSpPr>
          <p:nvPr userDrawn="1"/>
        </p:nvSpPr>
        <p:spPr>
          <a:xfrm>
            <a:off x="11585644" y="6492875"/>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198177D-4CB0-4AB3-BF58-47BA9C1555EB}" type="slidenum">
              <a:rPr lang="en-GB" smtClean="0">
                <a:solidFill>
                  <a:srgbClr val="41B38E"/>
                </a:solidFill>
              </a:rPr>
              <a:t>‹N°›</a:t>
            </a:fld>
            <a:endParaRPr lang="en-GB">
              <a:solidFill>
                <a:srgbClr val="41B38E"/>
              </a:solidFill>
            </a:endParaRPr>
          </a:p>
        </p:txBody>
      </p:sp>
      <p:pic>
        <p:nvPicPr>
          <p:cNvPr id="2" name="Image 1" descr="Une image contenant texte, Police, Graphique, capture d’écran&#10;&#10;Description générée automatiquement">
            <a:extLst>
              <a:ext uri="{FF2B5EF4-FFF2-40B4-BE49-F238E27FC236}">
                <a16:creationId xmlns:a16="http://schemas.microsoft.com/office/drawing/2014/main" id="{2324EEDF-5493-35DF-1BDC-D0711609CB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23851" y="533636"/>
            <a:ext cx="1154709" cy="902532"/>
          </a:xfrm>
          <a:prstGeom prst="rect">
            <a:avLst/>
          </a:prstGeom>
        </p:spPr>
      </p:pic>
      <p:pic>
        <p:nvPicPr>
          <p:cNvPr id="3" name="Image 2" descr="Une image contenant texte, Graphique, Police, logo&#10;&#10;Description générée automatiquement">
            <a:extLst>
              <a:ext uri="{FF2B5EF4-FFF2-40B4-BE49-F238E27FC236}">
                <a16:creationId xmlns:a16="http://schemas.microsoft.com/office/drawing/2014/main" id="{B41B412D-4576-EF0F-CE23-31E38FADAC2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3701" b="24118"/>
          <a:stretch/>
        </p:blipFill>
        <p:spPr>
          <a:xfrm>
            <a:off x="474472" y="478933"/>
            <a:ext cx="1939304" cy="1011937"/>
          </a:xfrm>
          <a:prstGeom prst="rect">
            <a:avLst/>
          </a:prstGeom>
        </p:spPr>
      </p:pic>
    </p:spTree>
    <p:extLst>
      <p:ext uri="{BB962C8B-B14F-4D97-AF65-F5344CB8AC3E}">
        <p14:creationId xmlns:p14="http://schemas.microsoft.com/office/powerpoint/2010/main" val="4006588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139BEF9-B981-4334-9822-D0B75D8054F9}"/>
              </a:ext>
            </a:extLst>
          </p:cNvPr>
          <p:cNvSpPr>
            <a:spLocks noGrp="1"/>
          </p:cNvSpPr>
          <p:nvPr>
            <p:ph type="subTitle" idx="1" hasCustomPrompt="1"/>
          </p:nvPr>
        </p:nvSpPr>
        <p:spPr>
          <a:xfrm>
            <a:off x="1524000" y="4195313"/>
            <a:ext cx="9144000" cy="849842"/>
          </a:xfrm>
          <a:prstGeom prst="rect">
            <a:avLst/>
          </a:prstGeom>
        </p:spPr>
        <p:txBody>
          <a:bodyPr/>
          <a:lstStyle>
            <a:lvl1pPr marL="0" indent="0" algn="ctr">
              <a:buNone/>
              <a:defRPr sz="2400" b="1">
                <a:solidFill>
                  <a:srgbClr val="2E5FAA"/>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speaker</a:t>
            </a:r>
          </a:p>
          <a:p>
            <a:r>
              <a:rPr lang="en-US"/>
              <a:t>Add date</a:t>
            </a:r>
          </a:p>
        </p:txBody>
      </p:sp>
      <p:pic>
        <p:nvPicPr>
          <p:cNvPr id="6" name="Image 8" descr="Une image contenant capture d’écran, Graphique, conception&#10;&#10;Description générée automatiquement">
            <a:extLst>
              <a:ext uri="{FF2B5EF4-FFF2-40B4-BE49-F238E27FC236}">
                <a16:creationId xmlns:a16="http://schemas.microsoft.com/office/drawing/2014/main" id="{9E581CD3-B64B-6808-D712-D09D79F64A92}"/>
              </a:ext>
            </a:extLst>
          </p:cNvPr>
          <p:cNvPicPr>
            <a:picLocks noChangeAspect="1"/>
          </p:cNvPicPr>
          <p:nvPr userDrawn="1"/>
        </p:nvPicPr>
        <p:blipFill>
          <a:blip r:embed="rId2">
            <a:alphaModFix amt="50000"/>
          </a:blip>
          <a:stretch>
            <a:fillRect/>
          </a:stretch>
        </p:blipFill>
        <p:spPr>
          <a:xfrm>
            <a:off x="8997352" y="2428674"/>
            <a:ext cx="3194648" cy="4429326"/>
          </a:xfrm>
          <a:prstGeom prst="rect">
            <a:avLst/>
          </a:prstGeom>
          <a:noFill/>
          <a:ln cap="flat">
            <a:noFill/>
          </a:ln>
        </p:spPr>
      </p:pic>
      <p:sp>
        <p:nvSpPr>
          <p:cNvPr id="9" name="Espace réservé du texte 8">
            <a:extLst>
              <a:ext uri="{FF2B5EF4-FFF2-40B4-BE49-F238E27FC236}">
                <a16:creationId xmlns:a16="http://schemas.microsoft.com/office/drawing/2014/main" id="{AB2BDCA1-91C7-E6A6-75DF-582EFD95A372}"/>
              </a:ext>
            </a:extLst>
          </p:cNvPr>
          <p:cNvSpPr>
            <a:spLocks noGrp="1"/>
          </p:cNvSpPr>
          <p:nvPr>
            <p:ph type="body" sz="quarter" idx="10" hasCustomPrompt="1"/>
          </p:nvPr>
        </p:nvSpPr>
        <p:spPr>
          <a:xfrm>
            <a:off x="1524000" y="1119188"/>
            <a:ext cx="9144000" cy="2309812"/>
          </a:xfrm>
          <a:prstGeom prst="rect">
            <a:avLst/>
          </a:prstGeom>
        </p:spPr>
        <p:txBody>
          <a:bodyPr/>
          <a:lstStyle>
            <a:lvl1pPr algn="ctr">
              <a:lnSpc>
                <a:spcPct val="120000"/>
              </a:lnSpc>
              <a:defRPr sz="4800">
                <a:solidFill>
                  <a:srgbClr val="22234B"/>
                </a:solidFill>
                <a:latin typeface="Aptos" panose="020B0004020202020204" pitchFamily="34" charset="0"/>
              </a:defRPr>
            </a:lvl1pPr>
          </a:lstStyle>
          <a:p>
            <a:pPr lvl="0"/>
            <a:r>
              <a:rPr lang="en-US"/>
              <a:t>Click to edit Master </a:t>
            </a:r>
          </a:p>
          <a:p>
            <a:pPr lvl="0"/>
            <a:r>
              <a:rPr lang="en-US"/>
              <a:t>title style</a:t>
            </a:r>
          </a:p>
        </p:txBody>
      </p:sp>
      <p:sp>
        <p:nvSpPr>
          <p:cNvPr id="17" name="Espace réservé du texte 16">
            <a:extLst>
              <a:ext uri="{FF2B5EF4-FFF2-40B4-BE49-F238E27FC236}">
                <a16:creationId xmlns:a16="http://schemas.microsoft.com/office/drawing/2014/main" id="{21EF1F58-DB9F-5ADE-0A18-39F3E7BE8E98}"/>
              </a:ext>
            </a:extLst>
          </p:cNvPr>
          <p:cNvSpPr>
            <a:spLocks noGrp="1"/>
          </p:cNvSpPr>
          <p:nvPr>
            <p:ph type="body" sz="quarter" idx="11" hasCustomPrompt="1"/>
          </p:nvPr>
        </p:nvSpPr>
        <p:spPr>
          <a:xfrm>
            <a:off x="1524000" y="3542066"/>
            <a:ext cx="9144000" cy="525463"/>
          </a:xfrm>
          <a:prstGeom prst="rect">
            <a:avLst/>
          </a:prstGeom>
        </p:spPr>
        <p:txBody>
          <a:bodyPr/>
          <a:lstStyle>
            <a:lvl1pPr algn="ctr">
              <a:defRPr>
                <a:solidFill>
                  <a:srgbClr val="41B38E"/>
                </a:solidFill>
                <a:latin typeface="Aptos" panose="020B0004020202020204" pitchFamily="34" charset="0"/>
              </a:defRPr>
            </a:lvl1pPr>
          </a:lstStyle>
          <a:p>
            <a:pPr lvl="0"/>
            <a:r>
              <a:rPr lang="fr-FR" err="1"/>
              <a:t>Add</a:t>
            </a:r>
            <a:r>
              <a:rPr lang="fr-FR"/>
              <a:t> </a:t>
            </a:r>
            <a:r>
              <a:rPr lang="fr-FR" err="1"/>
              <a:t>subtitle</a:t>
            </a:r>
            <a:endParaRPr lang="fr-FR"/>
          </a:p>
        </p:txBody>
      </p:sp>
      <p:pic>
        <p:nvPicPr>
          <p:cNvPr id="2" name="Image 1" descr="Une image contenant texte, Police, Graphique, capture d’écran&#10;&#10;Description générée automatiquement">
            <a:extLst>
              <a:ext uri="{FF2B5EF4-FFF2-40B4-BE49-F238E27FC236}">
                <a16:creationId xmlns:a16="http://schemas.microsoft.com/office/drawing/2014/main" id="{A38D7FD2-1AC4-183F-F157-211903DFB4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9939" y="5172939"/>
            <a:ext cx="1803180" cy="1409383"/>
          </a:xfrm>
          <a:prstGeom prst="rect">
            <a:avLst/>
          </a:prstGeom>
        </p:spPr>
      </p:pic>
      <p:sp>
        <p:nvSpPr>
          <p:cNvPr id="5" name="Content Placeholder 6">
            <a:extLst>
              <a:ext uri="{FF2B5EF4-FFF2-40B4-BE49-F238E27FC236}">
                <a16:creationId xmlns:a16="http://schemas.microsoft.com/office/drawing/2014/main" id="{A614F1A1-AB10-2A62-C6D7-C512C2C442E9}"/>
              </a:ext>
            </a:extLst>
          </p:cNvPr>
          <p:cNvSpPr txBox="1">
            <a:spLocks/>
          </p:cNvSpPr>
          <p:nvPr userDrawn="1"/>
        </p:nvSpPr>
        <p:spPr>
          <a:xfrm>
            <a:off x="11585644" y="6492875"/>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198177D-4CB0-4AB3-BF58-47BA9C1555EB}" type="slidenum">
              <a:rPr lang="en-GB" smtClean="0">
                <a:solidFill>
                  <a:srgbClr val="41B38E"/>
                </a:solidFill>
              </a:rPr>
              <a:t>‹N°›</a:t>
            </a:fld>
            <a:endParaRPr lang="en-GB">
              <a:solidFill>
                <a:srgbClr val="41B38E"/>
              </a:solidFill>
            </a:endParaRPr>
          </a:p>
        </p:txBody>
      </p:sp>
      <p:pic>
        <p:nvPicPr>
          <p:cNvPr id="10" name="Image 9" descr="Une image contenant texte, Graphique, Police, logo&#10;&#10;Description générée automatiquement">
            <a:extLst>
              <a:ext uri="{FF2B5EF4-FFF2-40B4-BE49-F238E27FC236}">
                <a16:creationId xmlns:a16="http://schemas.microsoft.com/office/drawing/2014/main" id="{6CB3A04F-823B-FFE1-7A72-43115932BD5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3701" b="24118"/>
          <a:stretch/>
        </p:blipFill>
        <p:spPr>
          <a:xfrm>
            <a:off x="5659562" y="5246886"/>
            <a:ext cx="2700981" cy="1409383"/>
          </a:xfrm>
          <a:prstGeom prst="rect">
            <a:avLst/>
          </a:prstGeom>
        </p:spPr>
      </p:pic>
    </p:spTree>
    <p:extLst>
      <p:ext uri="{BB962C8B-B14F-4D97-AF65-F5344CB8AC3E}">
        <p14:creationId xmlns:p14="http://schemas.microsoft.com/office/powerpoint/2010/main" val="2431795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6C8460A8-2A2C-AA7A-9C7A-852BEB6B5449}"/>
              </a:ext>
            </a:extLst>
          </p:cNvPr>
          <p:cNvSpPr/>
          <p:nvPr userDrawn="1"/>
        </p:nvSpPr>
        <p:spPr>
          <a:xfrm>
            <a:off x="0" y="0"/>
            <a:ext cx="12191996" cy="6858000"/>
          </a:xfrm>
          <a:prstGeom prst="rect">
            <a:avLst/>
          </a:prstGeom>
          <a:solidFill>
            <a:srgbClr val="22234B"/>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sp>
        <p:nvSpPr>
          <p:cNvPr id="18" name="Title 1">
            <a:extLst>
              <a:ext uri="{FF2B5EF4-FFF2-40B4-BE49-F238E27FC236}">
                <a16:creationId xmlns:a16="http://schemas.microsoft.com/office/drawing/2014/main" id="{D9A15365-2F35-1A1F-EEE0-5CBD4E7F29B4}"/>
              </a:ext>
            </a:extLst>
          </p:cNvPr>
          <p:cNvSpPr>
            <a:spLocks noGrp="1"/>
          </p:cNvSpPr>
          <p:nvPr>
            <p:ph type="title"/>
          </p:nvPr>
        </p:nvSpPr>
        <p:spPr>
          <a:xfrm>
            <a:off x="1095152" y="574315"/>
            <a:ext cx="6746693" cy="777408"/>
          </a:xfrm>
          <a:prstGeom prst="rect">
            <a:avLst/>
          </a:prstGeom>
        </p:spPr>
        <p:txBody>
          <a:bodyPr/>
          <a:lstStyle>
            <a:lvl1pPr>
              <a:defRPr sz="3200">
                <a:solidFill>
                  <a:srgbClr val="41B38E"/>
                </a:solidFill>
                <a:latin typeface="Aptos" panose="020B0004020202020204" pitchFamily="34" charset="0"/>
              </a:defRPr>
            </a:lvl1pPr>
          </a:lstStyle>
          <a:p>
            <a:r>
              <a:rPr lang="en-US"/>
              <a:t>Click to edit Master title style</a:t>
            </a:r>
            <a:endParaRPr lang="en-GB"/>
          </a:p>
        </p:txBody>
      </p:sp>
      <p:sp>
        <p:nvSpPr>
          <p:cNvPr id="20" name="Content Placeholder 6">
            <a:extLst>
              <a:ext uri="{FF2B5EF4-FFF2-40B4-BE49-F238E27FC236}">
                <a16:creationId xmlns:a16="http://schemas.microsoft.com/office/drawing/2014/main" id="{4102CD02-77B1-1530-DEF1-5D2511B18BFF}"/>
              </a:ext>
            </a:extLst>
          </p:cNvPr>
          <p:cNvSpPr txBox="1">
            <a:spLocks/>
          </p:cNvSpPr>
          <p:nvPr userDrawn="1"/>
        </p:nvSpPr>
        <p:spPr>
          <a:xfrm>
            <a:off x="11120959" y="6279296"/>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solidFill>
                <a:srgbClr val="41B38E"/>
              </a:solidFill>
            </a:endParaRPr>
          </a:p>
        </p:txBody>
      </p:sp>
      <p:sp>
        <p:nvSpPr>
          <p:cNvPr id="8" name="Content Placeholder 2">
            <a:extLst>
              <a:ext uri="{FF2B5EF4-FFF2-40B4-BE49-F238E27FC236}">
                <a16:creationId xmlns:a16="http://schemas.microsoft.com/office/drawing/2014/main" id="{C35AC3F9-79C7-2D9A-F631-67101E17F493}"/>
              </a:ext>
            </a:extLst>
          </p:cNvPr>
          <p:cNvSpPr>
            <a:spLocks noGrp="1"/>
          </p:cNvSpPr>
          <p:nvPr>
            <p:ph idx="1" hasCustomPrompt="1"/>
          </p:nvPr>
        </p:nvSpPr>
        <p:spPr>
          <a:xfrm>
            <a:off x="1103917" y="2055813"/>
            <a:ext cx="10057703" cy="4127758"/>
          </a:xfrm>
          <a:prstGeom prst="rect">
            <a:avLst/>
          </a:prstGeom>
        </p:spPr>
        <p:txBody>
          <a:bodyPr/>
          <a:lstStyle>
            <a:lvl1pPr>
              <a:lnSpc>
                <a:spcPct val="120000"/>
              </a:lnSpc>
              <a:defRPr>
                <a:solidFill>
                  <a:srgbClr val="2E5FAA"/>
                </a:solidFill>
              </a:defRPr>
            </a:lvl1pPr>
            <a:lvl2pPr>
              <a:lnSpc>
                <a:spcPct val="120000"/>
              </a:lnSpc>
              <a:defRPr>
                <a:solidFill>
                  <a:srgbClr val="41B38E"/>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lvl5pPr>
          </a:lstStyle>
          <a:p>
            <a:pPr lvl="0"/>
            <a:r>
              <a:rPr lang="en-US"/>
              <a:t>Click to edit Master text styles</a:t>
            </a:r>
          </a:p>
          <a:p>
            <a:pPr lvl="1"/>
            <a:r>
              <a:rPr lang="en-US"/>
              <a:t>Second level</a:t>
            </a:r>
          </a:p>
          <a:p>
            <a:pPr lvl="3"/>
            <a:r>
              <a:rPr lang="en-US"/>
              <a:t>Paragraph</a:t>
            </a:r>
          </a:p>
        </p:txBody>
      </p:sp>
      <p:pic>
        <p:nvPicPr>
          <p:cNvPr id="6" name="Image 8" descr="Une image contenant capture d’écran, Graphique, conception&#10;&#10;Description générée automatiquement">
            <a:extLst>
              <a:ext uri="{FF2B5EF4-FFF2-40B4-BE49-F238E27FC236}">
                <a16:creationId xmlns:a16="http://schemas.microsoft.com/office/drawing/2014/main" id="{2CD8A776-718B-107B-421A-1436C3E48CBE}"/>
              </a:ext>
            </a:extLst>
          </p:cNvPr>
          <p:cNvPicPr>
            <a:picLocks noChangeAspect="1"/>
          </p:cNvPicPr>
          <p:nvPr userDrawn="1"/>
        </p:nvPicPr>
        <p:blipFill>
          <a:blip r:embed="rId2">
            <a:alphaModFix amt="50000"/>
          </a:blip>
          <a:stretch>
            <a:fillRect/>
          </a:stretch>
        </p:blipFill>
        <p:spPr>
          <a:xfrm>
            <a:off x="8996459" y="2428674"/>
            <a:ext cx="3194648" cy="4429326"/>
          </a:xfrm>
          <a:prstGeom prst="rect">
            <a:avLst/>
          </a:prstGeom>
          <a:noFill/>
          <a:ln cap="flat">
            <a:noFill/>
          </a:ln>
        </p:spPr>
      </p:pic>
      <p:pic>
        <p:nvPicPr>
          <p:cNvPr id="7" name="Image 10" descr="Une image contenant texte, Police, Graphique, capture d’écran&#10;&#10;Description générée automatiquement">
            <a:extLst>
              <a:ext uri="{FF2B5EF4-FFF2-40B4-BE49-F238E27FC236}">
                <a16:creationId xmlns:a16="http://schemas.microsoft.com/office/drawing/2014/main" id="{1FCAAC6A-87B4-145F-7485-F01E3B7C0E76}"/>
              </a:ext>
            </a:extLst>
          </p:cNvPr>
          <p:cNvPicPr>
            <a:picLocks noChangeAspect="1"/>
          </p:cNvPicPr>
          <p:nvPr userDrawn="1"/>
        </p:nvPicPr>
        <p:blipFill>
          <a:blip r:embed="rId3"/>
          <a:stretch>
            <a:fillRect/>
          </a:stretch>
        </p:blipFill>
        <p:spPr>
          <a:xfrm>
            <a:off x="10180890" y="398804"/>
            <a:ext cx="1150191" cy="898998"/>
          </a:xfrm>
          <a:prstGeom prst="rect">
            <a:avLst/>
          </a:prstGeom>
          <a:noFill/>
          <a:ln cap="flat">
            <a:noFill/>
          </a:ln>
        </p:spPr>
      </p:pic>
      <p:sp>
        <p:nvSpPr>
          <p:cNvPr id="9" name="Content Placeholder 6">
            <a:extLst>
              <a:ext uri="{FF2B5EF4-FFF2-40B4-BE49-F238E27FC236}">
                <a16:creationId xmlns:a16="http://schemas.microsoft.com/office/drawing/2014/main" id="{0F6F4913-DA1B-C882-63C9-DA20395C7774}"/>
              </a:ext>
            </a:extLst>
          </p:cNvPr>
          <p:cNvSpPr txBox="1">
            <a:spLocks/>
          </p:cNvSpPr>
          <p:nvPr userDrawn="1"/>
        </p:nvSpPr>
        <p:spPr>
          <a:xfrm>
            <a:off x="11585644" y="6492875"/>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198177D-4CB0-4AB3-BF58-47BA9C1555EB}" type="slidenum">
              <a:rPr lang="en-GB" smtClean="0">
                <a:solidFill>
                  <a:srgbClr val="41B38E"/>
                </a:solidFill>
              </a:rPr>
              <a:t>‹N°›</a:t>
            </a:fld>
            <a:endParaRPr lang="en-GB">
              <a:solidFill>
                <a:srgbClr val="41B38E"/>
              </a:solidFill>
            </a:endParaRPr>
          </a:p>
        </p:txBody>
      </p:sp>
      <p:pic>
        <p:nvPicPr>
          <p:cNvPr id="2" name="Image 1" descr="Une image contenant Graphique, capture d’écran, Police, graphisme&#10;&#10;Description générée automatiquement">
            <a:extLst>
              <a:ext uri="{FF2B5EF4-FFF2-40B4-BE49-F238E27FC236}">
                <a16:creationId xmlns:a16="http://schemas.microsoft.com/office/drawing/2014/main" id="{CEB6BB17-CBC1-D69F-E58A-5BFCF97A854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219" b="24232"/>
          <a:stretch/>
        </p:blipFill>
        <p:spPr>
          <a:xfrm>
            <a:off x="8081407" y="339786"/>
            <a:ext cx="1889738" cy="1011937"/>
          </a:xfrm>
          <a:prstGeom prst="rect">
            <a:avLst/>
          </a:prstGeom>
        </p:spPr>
      </p:pic>
    </p:spTree>
    <p:extLst>
      <p:ext uri="{BB962C8B-B14F-4D97-AF65-F5344CB8AC3E}">
        <p14:creationId xmlns:p14="http://schemas.microsoft.com/office/powerpoint/2010/main" val="2230858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Organigramme : Terminateur 4">
            <a:extLst>
              <a:ext uri="{FF2B5EF4-FFF2-40B4-BE49-F238E27FC236}">
                <a16:creationId xmlns:a16="http://schemas.microsoft.com/office/drawing/2014/main" id="{BB6155D0-E311-881E-BB92-4844326283A6}"/>
              </a:ext>
            </a:extLst>
          </p:cNvPr>
          <p:cNvSpPr/>
          <p:nvPr userDrawn="1"/>
        </p:nvSpPr>
        <p:spPr>
          <a:xfrm>
            <a:off x="475488" y="286253"/>
            <a:ext cx="7772399" cy="122250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25"/>
              <a:gd name="connsiteY0" fmla="*/ 225 h 21825"/>
              <a:gd name="connsiteX1" fmla="*/ 19159 w 21625"/>
              <a:gd name="connsiteY1" fmla="*/ 0 h 21825"/>
              <a:gd name="connsiteX2" fmla="*/ 21600 w 21625"/>
              <a:gd name="connsiteY2" fmla="*/ 11025 h 21825"/>
              <a:gd name="connsiteX3" fmla="*/ 18125 w 21625"/>
              <a:gd name="connsiteY3" fmla="*/ 21825 h 21825"/>
              <a:gd name="connsiteX4" fmla="*/ 3475 w 21625"/>
              <a:gd name="connsiteY4" fmla="*/ 21825 h 21825"/>
              <a:gd name="connsiteX5" fmla="*/ 0 w 21625"/>
              <a:gd name="connsiteY5" fmla="*/ 11025 h 21825"/>
              <a:gd name="connsiteX6" fmla="*/ 3475 w 21625"/>
              <a:gd name="connsiteY6" fmla="*/ 225 h 21825"/>
              <a:gd name="connsiteX0" fmla="*/ 3475 w 21600"/>
              <a:gd name="connsiteY0" fmla="*/ 225 h 21825"/>
              <a:gd name="connsiteX1" fmla="*/ 19159 w 21600"/>
              <a:gd name="connsiteY1" fmla="*/ 0 h 21825"/>
              <a:gd name="connsiteX2" fmla="*/ 21600 w 21600"/>
              <a:gd name="connsiteY2" fmla="*/ 11025 h 21825"/>
              <a:gd name="connsiteX3" fmla="*/ 19187 w 21600"/>
              <a:gd name="connsiteY3" fmla="*/ 21600 h 21825"/>
              <a:gd name="connsiteX4" fmla="*/ 3475 w 21600"/>
              <a:gd name="connsiteY4" fmla="*/ 21825 h 21825"/>
              <a:gd name="connsiteX5" fmla="*/ 0 w 21600"/>
              <a:gd name="connsiteY5" fmla="*/ 11025 h 21825"/>
              <a:gd name="connsiteX6" fmla="*/ 3475 w 21600"/>
              <a:gd name="connsiteY6" fmla="*/ 225 h 21825"/>
              <a:gd name="connsiteX0" fmla="*/ 2602 w 21617"/>
              <a:gd name="connsiteY0" fmla="*/ 225 h 21825"/>
              <a:gd name="connsiteX1" fmla="*/ 19176 w 21617"/>
              <a:gd name="connsiteY1" fmla="*/ 0 h 21825"/>
              <a:gd name="connsiteX2" fmla="*/ 21617 w 21617"/>
              <a:gd name="connsiteY2" fmla="*/ 11025 h 21825"/>
              <a:gd name="connsiteX3" fmla="*/ 19204 w 21617"/>
              <a:gd name="connsiteY3" fmla="*/ 21600 h 21825"/>
              <a:gd name="connsiteX4" fmla="*/ 3492 w 21617"/>
              <a:gd name="connsiteY4" fmla="*/ 21825 h 21825"/>
              <a:gd name="connsiteX5" fmla="*/ 17 w 21617"/>
              <a:gd name="connsiteY5" fmla="*/ 11025 h 21825"/>
              <a:gd name="connsiteX6" fmla="*/ 2602 w 21617"/>
              <a:gd name="connsiteY6" fmla="*/ 225 h 21825"/>
              <a:gd name="connsiteX0" fmla="*/ 2586 w 21601"/>
              <a:gd name="connsiteY0" fmla="*/ 225 h 22050"/>
              <a:gd name="connsiteX1" fmla="*/ 19160 w 21601"/>
              <a:gd name="connsiteY1" fmla="*/ 0 h 22050"/>
              <a:gd name="connsiteX2" fmla="*/ 21601 w 21601"/>
              <a:gd name="connsiteY2" fmla="*/ 11025 h 22050"/>
              <a:gd name="connsiteX3" fmla="*/ 19188 w 21601"/>
              <a:gd name="connsiteY3" fmla="*/ 21600 h 22050"/>
              <a:gd name="connsiteX4" fmla="*/ 2701 w 21601"/>
              <a:gd name="connsiteY4" fmla="*/ 22050 h 22050"/>
              <a:gd name="connsiteX5" fmla="*/ 1 w 21601"/>
              <a:gd name="connsiteY5" fmla="*/ 11025 h 22050"/>
              <a:gd name="connsiteX6" fmla="*/ 2586 w 21601"/>
              <a:gd name="connsiteY6" fmla="*/ 225 h 22050"/>
              <a:gd name="connsiteX0" fmla="*/ 2304 w 21606"/>
              <a:gd name="connsiteY0" fmla="*/ 225 h 22050"/>
              <a:gd name="connsiteX1" fmla="*/ 19165 w 21606"/>
              <a:gd name="connsiteY1" fmla="*/ 0 h 22050"/>
              <a:gd name="connsiteX2" fmla="*/ 21606 w 21606"/>
              <a:gd name="connsiteY2" fmla="*/ 11025 h 22050"/>
              <a:gd name="connsiteX3" fmla="*/ 19193 w 21606"/>
              <a:gd name="connsiteY3" fmla="*/ 21600 h 22050"/>
              <a:gd name="connsiteX4" fmla="*/ 2706 w 21606"/>
              <a:gd name="connsiteY4" fmla="*/ 22050 h 22050"/>
              <a:gd name="connsiteX5" fmla="*/ 6 w 21606"/>
              <a:gd name="connsiteY5" fmla="*/ 11025 h 22050"/>
              <a:gd name="connsiteX6" fmla="*/ 2304 w 21606"/>
              <a:gd name="connsiteY6" fmla="*/ 225 h 22050"/>
              <a:gd name="connsiteX0" fmla="*/ 2299 w 21601"/>
              <a:gd name="connsiteY0" fmla="*/ 225 h 22275"/>
              <a:gd name="connsiteX1" fmla="*/ 19160 w 21601"/>
              <a:gd name="connsiteY1" fmla="*/ 0 h 22275"/>
              <a:gd name="connsiteX2" fmla="*/ 21601 w 21601"/>
              <a:gd name="connsiteY2" fmla="*/ 11025 h 22275"/>
              <a:gd name="connsiteX3" fmla="*/ 19188 w 21601"/>
              <a:gd name="connsiteY3" fmla="*/ 21600 h 22275"/>
              <a:gd name="connsiteX4" fmla="*/ 2328 w 21601"/>
              <a:gd name="connsiteY4" fmla="*/ 22275 h 22275"/>
              <a:gd name="connsiteX5" fmla="*/ 1 w 21601"/>
              <a:gd name="connsiteY5" fmla="*/ 11025 h 22275"/>
              <a:gd name="connsiteX6" fmla="*/ 2299 w 21601"/>
              <a:gd name="connsiteY6" fmla="*/ 225 h 22275"/>
              <a:gd name="connsiteX0" fmla="*/ 2299 w 21607"/>
              <a:gd name="connsiteY0" fmla="*/ 225 h 22275"/>
              <a:gd name="connsiteX1" fmla="*/ 19505 w 21607"/>
              <a:gd name="connsiteY1" fmla="*/ 0 h 22275"/>
              <a:gd name="connsiteX2" fmla="*/ 21601 w 21607"/>
              <a:gd name="connsiteY2" fmla="*/ 11025 h 22275"/>
              <a:gd name="connsiteX3" fmla="*/ 19188 w 21607"/>
              <a:gd name="connsiteY3" fmla="*/ 21600 h 22275"/>
              <a:gd name="connsiteX4" fmla="*/ 2328 w 21607"/>
              <a:gd name="connsiteY4" fmla="*/ 22275 h 22275"/>
              <a:gd name="connsiteX5" fmla="*/ 1 w 21607"/>
              <a:gd name="connsiteY5" fmla="*/ 11025 h 22275"/>
              <a:gd name="connsiteX6" fmla="*/ 2299 w 21607"/>
              <a:gd name="connsiteY6" fmla="*/ 225 h 22275"/>
              <a:gd name="connsiteX0" fmla="*/ 2299 w 21601"/>
              <a:gd name="connsiteY0" fmla="*/ 225 h 22275"/>
              <a:gd name="connsiteX1" fmla="*/ 19505 w 21601"/>
              <a:gd name="connsiteY1" fmla="*/ 0 h 22275"/>
              <a:gd name="connsiteX2" fmla="*/ 21601 w 21601"/>
              <a:gd name="connsiteY2" fmla="*/ 11025 h 22275"/>
              <a:gd name="connsiteX3" fmla="*/ 19504 w 21601"/>
              <a:gd name="connsiteY3" fmla="*/ 21600 h 22275"/>
              <a:gd name="connsiteX4" fmla="*/ 2328 w 21601"/>
              <a:gd name="connsiteY4" fmla="*/ 22275 h 22275"/>
              <a:gd name="connsiteX5" fmla="*/ 1 w 21601"/>
              <a:gd name="connsiteY5" fmla="*/ 11025 h 22275"/>
              <a:gd name="connsiteX6" fmla="*/ 2299 w 21601"/>
              <a:gd name="connsiteY6" fmla="*/ 225 h 22275"/>
              <a:gd name="connsiteX0" fmla="*/ 1992 w 21610"/>
              <a:gd name="connsiteY0" fmla="*/ 225 h 22275"/>
              <a:gd name="connsiteX1" fmla="*/ 19514 w 21610"/>
              <a:gd name="connsiteY1" fmla="*/ 0 h 22275"/>
              <a:gd name="connsiteX2" fmla="*/ 21610 w 21610"/>
              <a:gd name="connsiteY2" fmla="*/ 11025 h 22275"/>
              <a:gd name="connsiteX3" fmla="*/ 19513 w 21610"/>
              <a:gd name="connsiteY3" fmla="*/ 21600 h 22275"/>
              <a:gd name="connsiteX4" fmla="*/ 2337 w 21610"/>
              <a:gd name="connsiteY4" fmla="*/ 22275 h 22275"/>
              <a:gd name="connsiteX5" fmla="*/ 10 w 21610"/>
              <a:gd name="connsiteY5" fmla="*/ 11025 h 22275"/>
              <a:gd name="connsiteX6" fmla="*/ 1992 w 21610"/>
              <a:gd name="connsiteY6" fmla="*/ 225 h 22275"/>
              <a:gd name="connsiteX0" fmla="*/ 2157 w 21603"/>
              <a:gd name="connsiteY0" fmla="*/ 450 h 22275"/>
              <a:gd name="connsiteX1" fmla="*/ 19507 w 21603"/>
              <a:gd name="connsiteY1" fmla="*/ 0 h 22275"/>
              <a:gd name="connsiteX2" fmla="*/ 21603 w 21603"/>
              <a:gd name="connsiteY2" fmla="*/ 11025 h 22275"/>
              <a:gd name="connsiteX3" fmla="*/ 19506 w 21603"/>
              <a:gd name="connsiteY3" fmla="*/ 21600 h 22275"/>
              <a:gd name="connsiteX4" fmla="*/ 2330 w 21603"/>
              <a:gd name="connsiteY4" fmla="*/ 22275 h 22275"/>
              <a:gd name="connsiteX5" fmla="*/ 3 w 21603"/>
              <a:gd name="connsiteY5" fmla="*/ 11025 h 22275"/>
              <a:gd name="connsiteX6" fmla="*/ 2157 w 21603"/>
              <a:gd name="connsiteY6" fmla="*/ 450 h 22275"/>
              <a:gd name="connsiteX0" fmla="*/ 2154 w 21600"/>
              <a:gd name="connsiteY0" fmla="*/ 450 h 22275"/>
              <a:gd name="connsiteX1" fmla="*/ 19504 w 21600"/>
              <a:gd name="connsiteY1" fmla="*/ 0 h 22275"/>
              <a:gd name="connsiteX2" fmla="*/ 21600 w 21600"/>
              <a:gd name="connsiteY2" fmla="*/ 11025 h 22275"/>
              <a:gd name="connsiteX3" fmla="*/ 19503 w 21600"/>
              <a:gd name="connsiteY3" fmla="*/ 21600 h 22275"/>
              <a:gd name="connsiteX4" fmla="*/ 2155 w 21600"/>
              <a:gd name="connsiteY4" fmla="*/ 22275 h 22275"/>
              <a:gd name="connsiteX5" fmla="*/ 0 w 21600"/>
              <a:gd name="connsiteY5" fmla="*/ 11025 h 22275"/>
              <a:gd name="connsiteX6" fmla="*/ 2154 w 21600"/>
              <a:gd name="connsiteY6" fmla="*/ 450 h 22275"/>
              <a:gd name="connsiteX0" fmla="*/ 2154 w 21661"/>
              <a:gd name="connsiteY0" fmla="*/ 0 h 21825"/>
              <a:gd name="connsiteX1" fmla="*/ 20026 w 21661"/>
              <a:gd name="connsiteY1" fmla="*/ 900 h 21825"/>
              <a:gd name="connsiteX2" fmla="*/ 21600 w 21661"/>
              <a:gd name="connsiteY2" fmla="*/ 10575 h 21825"/>
              <a:gd name="connsiteX3" fmla="*/ 19503 w 21661"/>
              <a:gd name="connsiteY3" fmla="*/ 21150 h 21825"/>
              <a:gd name="connsiteX4" fmla="*/ 2155 w 21661"/>
              <a:gd name="connsiteY4" fmla="*/ 21825 h 21825"/>
              <a:gd name="connsiteX5" fmla="*/ 0 w 21661"/>
              <a:gd name="connsiteY5" fmla="*/ 10575 h 21825"/>
              <a:gd name="connsiteX6" fmla="*/ 2154 w 21661"/>
              <a:gd name="connsiteY6" fmla="*/ 0 h 21825"/>
              <a:gd name="connsiteX0" fmla="*/ 1624 w 21732"/>
              <a:gd name="connsiteY0" fmla="*/ 0 h 21150"/>
              <a:gd name="connsiteX1" fmla="*/ 20097 w 21732"/>
              <a:gd name="connsiteY1" fmla="*/ 225 h 21150"/>
              <a:gd name="connsiteX2" fmla="*/ 21671 w 21732"/>
              <a:gd name="connsiteY2" fmla="*/ 9900 h 21150"/>
              <a:gd name="connsiteX3" fmla="*/ 19574 w 21732"/>
              <a:gd name="connsiteY3" fmla="*/ 20475 h 21150"/>
              <a:gd name="connsiteX4" fmla="*/ 2226 w 21732"/>
              <a:gd name="connsiteY4" fmla="*/ 21150 h 21150"/>
              <a:gd name="connsiteX5" fmla="*/ 71 w 21732"/>
              <a:gd name="connsiteY5" fmla="*/ 9900 h 21150"/>
              <a:gd name="connsiteX6" fmla="*/ 1624 w 21732"/>
              <a:gd name="connsiteY6" fmla="*/ 0 h 21150"/>
              <a:gd name="connsiteX0" fmla="*/ 1589 w 21697"/>
              <a:gd name="connsiteY0" fmla="*/ 0 h 20475"/>
              <a:gd name="connsiteX1" fmla="*/ 20062 w 21697"/>
              <a:gd name="connsiteY1" fmla="*/ 225 h 20475"/>
              <a:gd name="connsiteX2" fmla="*/ 21636 w 21697"/>
              <a:gd name="connsiteY2" fmla="*/ 9900 h 20475"/>
              <a:gd name="connsiteX3" fmla="*/ 19539 w 21697"/>
              <a:gd name="connsiteY3" fmla="*/ 20475 h 20475"/>
              <a:gd name="connsiteX4" fmla="*/ 1695 w 21697"/>
              <a:gd name="connsiteY4" fmla="*/ 20025 h 20475"/>
              <a:gd name="connsiteX5" fmla="*/ 36 w 21697"/>
              <a:gd name="connsiteY5" fmla="*/ 9900 h 20475"/>
              <a:gd name="connsiteX6" fmla="*/ 1589 w 21697"/>
              <a:gd name="connsiteY6" fmla="*/ 0 h 20475"/>
              <a:gd name="connsiteX0" fmla="*/ 1589 w 21673"/>
              <a:gd name="connsiteY0" fmla="*/ 0 h 20025"/>
              <a:gd name="connsiteX1" fmla="*/ 20062 w 21673"/>
              <a:gd name="connsiteY1" fmla="*/ 225 h 20025"/>
              <a:gd name="connsiteX2" fmla="*/ 21636 w 21673"/>
              <a:gd name="connsiteY2" fmla="*/ 9900 h 20025"/>
              <a:gd name="connsiteX3" fmla="*/ 20113 w 21673"/>
              <a:gd name="connsiteY3" fmla="*/ 19575 h 20025"/>
              <a:gd name="connsiteX4" fmla="*/ 1695 w 21673"/>
              <a:gd name="connsiteY4" fmla="*/ 20025 h 20025"/>
              <a:gd name="connsiteX5" fmla="*/ 36 w 21673"/>
              <a:gd name="connsiteY5" fmla="*/ 9900 h 20025"/>
              <a:gd name="connsiteX6" fmla="*/ 1589 w 21673"/>
              <a:gd name="connsiteY6" fmla="*/ 0 h 20025"/>
              <a:gd name="connsiteX0" fmla="*/ 1747 w 21831"/>
              <a:gd name="connsiteY0" fmla="*/ 0 h 20025"/>
              <a:gd name="connsiteX1" fmla="*/ 20220 w 21831"/>
              <a:gd name="connsiteY1" fmla="*/ 225 h 20025"/>
              <a:gd name="connsiteX2" fmla="*/ 21794 w 21831"/>
              <a:gd name="connsiteY2" fmla="*/ 9900 h 20025"/>
              <a:gd name="connsiteX3" fmla="*/ 20271 w 21831"/>
              <a:gd name="connsiteY3" fmla="*/ 19575 h 20025"/>
              <a:gd name="connsiteX4" fmla="*/ 1853 w 21831"/>
              <a:gd name="connsiteY4" fmla="*/ 20025 h 20025"/>
              <a:gd name="connsiteX5" fmla="*/ 11 w 21831"/>
              <a:gd name="connsiteY5" fmla="*/ 9900 h 20025"/>
              <a:gd name="connsiteX6" fmla="*/ 1747 w 21831"/>
              <a:gd name="connsiteY6" fmla="*/ 0 h 20025"/>
              <a:gd name="connsiteX0" fmla="*/ 1747 w 22059"/>
              <a:gd name="connsiteY0" fmla="*/ 0 h 20025"/>
              <a:gd name="connsiteX1" fmla="*/ 20220 w 22059"/>
              <a:gd name="connsiteY1" fmla="*/ 225 h 20025"/>
              <a:gd name="connsiteX2" fmla="*/ 22055 w 22059"/>
              <a:gd name="connsiteY2" fmla="*/ 9900 h 20025"/>
              <a:gd name="connsiteX3" fmla="*/ 20271 w 22059"/>
              <a:gd name="connsiteY3" fmla="*/ 19575 h 20025"/>
              <a:gd name="connsiteX4" fmla="*/ 1853 w 22059"/>
              <a:gd name="connsiteY4" fmla="*/ 20025 h 20025"/>
              <a:gd name="connsiteX5" fmla="*/ 11 w 22059"/>
              <a:gd name="connsiteY5" fmla="*/ 9900 h 20025"/>
              <a:gd name="connsiteX6" fmla="*/ 1747 w 22059"/>
              <a:gd name="connsiteY6" fmla="*/ 0 h 20025"/>
              <a:gd name="connsiteX0" fmla="*/ 1819 w 22131"/>
              <a:gd name="connsiteY0" fmla="*/ 0 h 20025"/>
              <a:gd name="connsiteX1" fmla="*/ 20292 w 22131"/>
              <a:gd name="connsiteY1" fmla="*/ 225 h 20025"/>
              <a:gd name="connsiteX2" fmla="*/ 22127 w 22131"/>
              <a:gd name="connsiteY2" fmla="*/ 9900 h 20025"/>
              <a:gd name="connsiteX3" fmla="*/ 20343 w 22131"/>
              <a:gd name="connsiteY3" fmla="*/ 19575 h 20025"/>
              <a:gd name="connsiteX4" fmla="*/ 1925 w 22131"/>
              <a:gd name="connsiteY4" fmla="*/ 20025 h 20025"/>
              <a:gd name="connsiteX5" fmla="*/ 5 w 22131"/>
              <a:gd name="connsiteY5" fmla="*/ 10125 h 20025"/>
              <a:gd name="connsiteX6" fmla="*/ 1819 w 22131"/>
              <a:gd name="connsiteY6" fmla="*/ 0 h 20025"/>
              <a:gd name="connsiteX0" fmla="*/ 1819 w 22131"/>
              <a:gd name="connsiteY0" fmla="*/ 0 h 20025"/>
              <a:gd name="connsiteX1" fmla="*/ 20292 w 22131"/>
              <a:gd name="connsiteY1" fmla="*/ 225 h 20025"/>
              <a:gd name="connsiteX2" fmla="*/ 22127 w 22131"/>
              <a:gd name="connsiteY2" fmla="*/ 9900 h 20025"/>
              <a:gd name="connsiteX3" fmla="*/ 20343 w 22131"/>
              <a:gd name="connsiteY3" fmla="*/ 19575 h 20025"/>
              <a:gd name="connsiteX4" fmla="*/ 1925 w 22131"/>
              <a:gd name="connsiteY4" fmla="*/ 20025 h 20025"/>
              <a:gd name="connsiteX5" fmla="*/ 5 w 22131"/>
              <a:gd name="connsiteY5" fmla="*/ 11025 h 20025"/>
              <a:gd name="connsiteX6" fmla="*/ 1819 w 22131"/>
              <a:gd name="connsiteY6" fmla="*/ 0 h 2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31" h="20025">
                <a:moveTo>
                  <a:pt x="1819" y="0"/>
                </a:moveTo>
                <a:cubicBezTo>
                  <a:pt x="6702" y="0"/>
                  <a:pt x="15409" y="225"/>
                  <a:pt x="20292" y="225"/>
                </a:cubicBezTo>
                <a:cubicBezTo>
                  <a:pt x="22211" y="225"/>
                  <a:pt x="22119" y="6675"/>
                  <a:pt x="22127" y="9900"/>
                </a:cubicBezTo>
                <a:cubicBezTo>
                  <a:pt x="22136" y="13125"/>
                  <a:pt x="22262" y="19575"/>
                  <a:pt x="20343" y="19575"/>
                </a:cubicBezTo>
                <a:lnTo>
                  <a:pt x="1925" y="20025"/>
                </a:lnTo>
                <a:cubicBezTo>
                  <a:pt x="6" y="20025"/>
                  <a:pt x="23" y="14362"/>
                  <a:pt x="5" y="11025"/>
                </a:cubicBezTo>
                <a:cubicBezTo>
                  <a:pt x="-13" y="7688"/>
                  <a:pt x="-100" y="0"/>
                  <a:pt x="1819" y="0"/>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D9A15365-2F35-1A1F-EEE0-5CBD4E7F29B4}"/>
              </a:ext>
            </a:extLst>
          </p:cNvPr>
          <p:cNvSpPr>
            <a:spLocks noGrp="1"/>
          </p:cNvSpPr>
          <p:nvPr>
            <p:ph type="title" hasCustomPrompt="1"/>
          </p:nvPr>
        </p:nvSpPr>
        <p:spPr>
          <a:xfrm>
            <a:off x="1103917" y="537656"/>
            <a:ext cx="6975422" cy="777408"/>
          </a:xfrm>
          <a:prstGeom prst="rect">
            <a:avLst/>
          </a:prstGeom>
        </p:spPr>
        <p:txBody>
          <a:bodyPr anchor="ctr"/>
          <a:lstStyle>
            <a:lvl1pPr>
              <a:defRPr sz="3200">
                <a:solidFill>
                  <a:schemeClr val="tx1"/>
                </a:solidFill>
                <a:latin typeface="Aptos" panose="020B0004020202020204" pitchFamily="34" charset="0"/>
              </a:defRPr>
            </a:lvl1pPr>
          </a:lstStyle>
          <a:p>
            <a:r>
              <a:rPr lang="en-US" dirty="0"/>
              <a:t>Click to edit Master title style</a:t>
            </a:r>
            <a:endParaRPr lang="en-GB" dirty="0"/>
          </a:p>
        </p:txBody>
      </p:sp>
      <p:sp>
        <p:nvSpPr>
          <p:cNvPr id="20" name="Content Placeholder 6">
            <a:extLst>
              <a:ext uri="{FF2B5EF4-FFF2-40B4-BE49-F238E27FC236}">
                <a16:creationId xmlns:a16="http://schemas.microsoft.com/office/drawing/2014/main" id="{4102CD02-77B1-1530-DEF1-5D2511B18BFF}"/>
              </a:ext>
            </a:extLst>
          </p:cNvPr>
          <p:cNvSpPr txBox="1">
            <a:spLocks/>
          </p:cNvSpPr>
          <p:nvPr userDrawn="1"/>
        </p:nvSpPr>
        <p:spPr>
          <a:xfrm>
            <a:off x="11120959" y="6279296"/>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solidFill>
                <a:srgbClr val="41B38E"/>
              </a:solidFill>
            </a:endParaRPr>
          </a:p>
        </p:txBody>
      </p:sp>
      <p:sp>
        <p:nvSpPr>
          <p:cNvPr id="8" name="Content Placeholder 2">
            <a:extLst>
              <a:ext uri="{FF2B5EF4-FFF2-40B4-BE49-F238E27FC236}">
                <a16:creationId xmlns:a16="http://schemas.microsoft.com/office/drawing/2014/main" id="{C35AC3F9-79C7-2D9A-F631-67101E17F493}"/>
              </a:ext>
            </a:extLst>
          </p:cNvPr>
          <p:cNvSpPr>
            <a:spLocks noGrp="1"/>
          </p:cNvSpPr>
          <p:nvPr>
            <p:ph idx="1" hasCustomPrompt="1"/>
          </p:nvPr>
        </p:nvSpPr>
        <p:spPr>
          <a:xfrm>
            <a:off x="1103917" y="2055813"/>
            <a:ext cx="10057703" cy="4127758"/>
          </a:xfrm>
          <a:prstGeom prst="rect">
            <a:avLst/>
          </a:prstGeom>
        </p:spPr>
        <p:txBody>
          <a:bodyPr/>
          <a:lstStyle>
            <a:lvl1pPr>
              <a:lnSpc>
                <a:spcPct val="120000"/>
              </a:lnSpc>
              <a:defRPr>
                <a:solidFill>
                  <a:srgbClr val="41B38E"/>
                </a:solidFill>
                <a:latin typeface="Aptos" panose="020B0004020202020204" pitchFamily="34" charset="0"/>
              </a:defRPr>
            </a:lvl1pPr>
            <a:lvl2pPr>
              <a:lnSpc>
                <a:spcPct val="120000"/>
              </a:lnSpc>
              <a:defRPr>
                <a:solidFill>
                  <a:srgbClr val="2E5FAA"/>
                </a:solidFill>
                <a:latin typeface="Aptos" panose="020B0004020202020204" pitchFamily="34" charset="0"/>
              </a:defRPr>
            </a:lvl2pPr>
            <a:lvl3pPr>
              <a:lnSpc>
                <a:spcPct val="120000"/>
              </a:lnSpc>
              <a:defRPr>
                <a:solidFill>
                  <a:schemeClr val="bg1"/>
                </a:solidFill>
              </a:defRPr>
            </a:lvl3pPr>
            <a:lvl4pPr>
              <a:lnSpc>
                <a:spcPct val="120000"/>
              </a:lnSpc>
              <a:defRPr>
                <a:solidFill>
                  <a:srgbClr val="22234B"/>
                </a:solidFill>
                <a:latin typeface="Aptos" panose="020B0004020202020204" pitchFamily="34" charset="0"/>
              </a:defRPr>
            </a:lvl4pPr>
            <a:lvl5pPr>
              <a:lnSpc>
                <a:spcPct val="120000"/>
              </a:lnSpc>
              <a:defRPr/>
            </a:lvl5pPr>
          </a:lstStyle>
          <a:p>
            <a:pPr lvl="0"/>
            <a:r>
              <a:rPr lang="en-US" dirty="0"/>
              <a:t>First level</a:t>
            </a:r>
          </a:p>
          <a:p>
            <a:pPr lvl="1"/>
            <a:r>
              <a:rPr lang="en-US" dirty="0"/>
              <a:t>Second level</a:t>
            </a:r>
          </a:p>
          <a:p>
            <a:pPr lvl="3"/>
            <a:r>
              <a:rPr lang="en-US" dirty="0"/>
              <a:t>Paragraph</a:t>
            </a:r>
          </a:p>
        </p:txBody>
      </p:sp>
      <p:pic>
        <p:nvPicPr>
          <p:cNvPr id="3" name="Image 2" descr="Une image contenant texte, Police, Graphique, capture d’écran&#10;&#10;Description générée automatiquement">
            <a:extLst>
              <a:ext uri="{FF2B5EF4-FFF2-40B4-BE49-F238E27FC236}">
                <a16:creationId xmlns:a16="http://schemas.microsoft.com/office/drawing/2014/main" id="{9B126E8A-89B8-D868-673E-B2F949F04B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6555" y="394489"/>
            <a:ext cx="1154709" cy="902532"/>
          </a:xfrm>
          <a:prstGeom prst="rect">
            <a:avLst/>
          </a:prstGeom>
        </p:spPr>
      </p:pic>
      <p:sp>
        <p:nvSpPr>
          <p:cNvPr id="4" name="Content Placeholder 6">
            <a:extLst>
              <a:ext uri="{FF2B5EF4-FFF2-40B4-BE49-F238E27FC236}">
                <a16:creationId xmlns:a16="http://schemas.microsoft.com/office/drawing/2014/main" id="{9FA780B9-B2EE-B88F-124C-12209C7C8A14}"/>
              </a:ext>
            </a:extLst>
          </p:cNvPr>
          <p:cNvSpPr txBox="1">
            <a:spLocks/>
          </p:cNvSpPr>
          <p:nvPr userDrawn="1"/>
        </p:nvSpPr>
        <p:spPr>
          <a:xfrm>
            <a:off x="11585644" y="6492875"/>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198177D-4CB0-4AB3-BF58-47BA9C1555EB}" type="slidenum">
              <a:rPr lang="en-GB" smtClean="0">
                <a:solidFill>
                  <a:srgbClr val="41B38E"/>
                </a:solidFill>
              </a:rPr>
              <a:t>‹N°›</a:t>
            </a:fld>
            <a:endParaRPr lang="en-GB">
              <a:solidFill>
                <a:srgbClr val="41B38E"/>
              </a:solidFill>
            </a:endParaRPr>
          </a:p>
        </p:txBody>
      </p:sp>
      <p:pic>
        <p:nvPicPr>
          <p:cNvPr id="6" name="Image 5" descr="Une image contenant texte, Graphique, Police, logo&#10;&#10;Description générée automatiquement">
            <a:extLst>
              <a:ext uri="{FF2B5EF4-FFF2-40B4-BE49-F238E27FC236}">
                <a16:creationId xmlns:a16="http://schemas.microsoft.com/office/drawing/2014/main" id="{D09746B7-8609-A92A-3F68-2E411EFC73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3701" b="24118"/>
          <a:stretch/>
        </p:blipFill>
        <p:spPr>
          <a:xfrm>
            <a:off x="8197176" y="339786"/>
            <a:ext cx="1939304" cy="1011937"/>
          </a:xfrm>
          <a:prstGeom prst="rect">
            <a:avLst/>
          </a:prstGeom>
        </p:spPr>
      </p:pic>
    </p:spTree>
    <p:extLst>
      <p:ext uri="{BB962C8B-B14F-4D97-AF65-F5344CB8AC3E}">
        <p14:creationId xmlns:p14="http://schemas.microsoft.com/office/powerpoint/2010/main" val="353118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Organigramme : Terminateur 4">
            <a:extLst>
              <a:ext uri="{FF2B5EF4-FFF2-40B4-BE49-F238E27FC236}">
                <a16:creationId xmlns:a16="http://schemas.microsoft.com/office/drawing/2014/main" id="{BB6155D0-E311-881E-BB92-4844326283A6}"/>
              </a:ext>
            </a:extLst>
          </p:cNvPr>
          <p:cNvSpPr/>
          <p:nvPr userDrawn="1"/>
        </p:nvSpPr>
        <p:spPr>
          <a:xfrm>
            <a:off x="475488" y="286253"/>
            <a:ext cx="7772399" cy="122250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25"/>
              <a:gd name="connsiteY0" fmla="*/ 225 h 21825"/>
              <a:gd name="connsiteX1" fmla="*/ 19159 w 21625"/>
              <a:gd name="connsiteY1" fmla="*/ 0 h 21825"/>
              <a:gd name="connsiteX2" fmla="*/ 21600 w 21625"/>
              <a:gd name="connsiteY2" fmla="*/ 11025 h 21825"/>
              <a:gd name="connsiteX3" fmla="*/ 18125 w 21625"/>
              <a:gd name="connsiteY3" fmla="*/ 21825 h 21825"/>
              <a:gd name="connsiteX4" fmla="*/ 3475 w 21625"/>
              <a:gd name="connsiteY4" fmla="*/ 21825 h 21825"/>
              <a:gd name="connsiteX5" fmla="*/ 0 w 21625"/>
              <a:gd name="connsiteY5" fmla="*/ 11025 h 21825"/>
              <a:gd name="connsiteX6" fmla="*/ 3475 w 21625"/>
              <a:gd name="connsiteY6" fmla="*/ 225 h 21825"/>
              <a:gd name="connsiteX0" fmla="*/ 3475 w 21600"/>
              <a:gd name="connsiteY0" fmla="*/ 225 h 21825"/>
              <a:gd name="connsiteX1" fmla="*/ 19159 w 21600"/>
              <a:gd name="connsiteY1" fmla="*/ 0 h 21825"/>
              <a:gd name="connsiteX2" fmla="*/ 21600 w 21600"/>
              <a:gd name="connsiteY2" fmla="*/ 11025 h 21825"/>
              <a:gd name="connsiteX3" fmla="*/ 19187 w 21600"/>
              <a:gd name="connsiteY3" fmla="*/ 21600 h 21825"/>
              <a:gd name="connsiteX4" fmla="*/ 3475 w 21600"/>
              <a:gd name="connsiteY4" fmla="*/ 21825 h 21825"/>
              <a:gd name="connsiteX5" fmla="*/ 0 w 21600"/>
              <a:gd name="connsiteY5" fmla="*/ 11025 h 21825"/>
              <a:gd name="connsiteX6" fmla="*/ 3475 w 21600"/>
              <a:gd name="connsiteY6" fmla="*/ 225 h 21825"/>
              <a:gd name="connsiteX0" fmla="*/ 2602 w 21617"/>
              <a:gd name="connsiteY0" fmla="*/ 225 h 21825"/>
              <a:gd name="connsiteX1" fmla="*/ 19176 w 21617"/>
              <a:gd name="connsiteY1" fmla="*/ 0 h 21825"/>
              <a:gd name="connsiteX2" fmla="*/ 21617 w 21617"/>
              <a:gd name="connsiteY2" fmla="*/ 11025 h 21825"/>
              <a:gd name="connsiteX3" fmla="*/ 19204 w 21617"/>
              <a:gd name="connsiteY3" fmla="*/ 21600 h 21825"/>
              <a:gd name="connsiteX4" fmla="*/ 3492 w 21617"/>
              <a:gd name="connsiteY4" fmla="*/ 21825 h 21825"/>
              <a:gd name="connsiteX5" fmla="*/ 17 w 21617"/>
              <a:gd name="connsiteY5" fmla="*/ 11025 h 21825"/>
              <a:gd name="connsiteX6" fmla="*/ 2602 w 21617"/>
              <a:gd name="connsiteY6" fmla="*/ 225 h 21825"/>
              <a:gd name="connsiteX0" fmla="*/ 2586 w 21601"/>
              <a:gd name="connsiteY0" fmla="*/ 225 h 22050"/>
              <a:gd name="connsiteX1" fmla="*/ 19160 w 21601"/>
              <a:gd name="connsiteY1" fmla="*/ 0 h 22050"/>
              <a:gd name="connsiteX2" fmla="*/ 21601 w 21601"/>
              <a:gd name="connsiteY2" fmla="*/ 11025 h 22050"/>
              <a:gd name="connsiteX3" fmla="*/ 19188 w 21601"/>
              <a:gd name="connsiteY3" fmla="*/ 21600 h 22050"/>
              <a:gd name="connsiteX4" fmla="*/ 2701 w 21601"/>
              <a:gd name="connsiteY4" fmla="*/ 22050 h 22050"/>
              <a:gd name="connsiteX5" fmla="*/ 1 w 21601"/>
              <a:gd name="connsiteY5" fmla="*/ 11025 h 22050"/>
              <a:gd name="connsiteX6" fmla="*/ 2586 w 21601"/>
              <a:gd name="connsiteY6" fmla="*/ 225 h 22050"/>
              <a:gd name="connsiteX0" fmla="*/ 2304 w 21606"/>
              <a:gd name="connsiteY0" fmla="*/ 225 h 22050"/>
              <a:gd name="connsiteX1" fmla="*/ 19165 w 21606"/>
              <a:gd name="connsiteY1" fmla="*/ 0 h 22050"/>
              <a:gd name="connsiteX2" fmla="*/ 21606 w 21606"/>
              <a:gd name="connsiteY2" fmla="*/ 11025 h 22050"/>
              <a:gd name="connsiteX3" fmla="*/ 19193 w 21606"/>
              <a:gd name="connsiteY3" fmla="*/ 21600 h 22050"/>
              <a:gd name="connsiteX4" fmla="*/ 2706 w 21606"/>
              <a:gd name="connsiteY4" fmla="*/ 22050 h 22050"/>
              <a:gd name="connsiteX5" fmla="*/ 6 w 21606"/>
              <a:gd name="connsiteY5" fmla="*/ 11025 h 22050"/>
              <a:gd name="connsiteX6" fmla="*/ 2304 w 21606"/>
              <a:gd name="connsiteY6" fmla="*/ 225 h 22050"/>
              <a:gd name="connsiteX0" fmla="*/ 2299 w 21601"/>
              <a:gd name="connsiteY0" fmla="*/ 225 h 22275"/>
              <a:gd name="connsiteX1" fmla="*/ 19160 w 21601"/>
              <a:gd name="connsiteY1" fmla="*/ 0 h 22275"/>
              <a:gd name="connsiteX2" fmla="*/ 21601 w 21601"/>
              <a:gd name="connsiteY2" fmla="*/ 11025 h 22275"/>
              <a:gd name="connsiteX3" fmla="*/ 19188 w 21601"/>
              <a:gd name="connsiteY3" fmla="*/ 21600 h 22275"/>
              <a:gd name="connsiteX4" fmla="*/ 2328 w 21601"/>
              <a:gd name="connsiteY4" fmla="*/ 22275 h 22275"/>
              <a:gd name="connsiteX5" fmla="*/ 1 w 21601"/>
              <a:gd name="connsiteY5" fmla="*/ 11025 h 22275"/>
              <a:gd name="connsiteX6" fmla="*/ 2299 w 21601"/>
              <a:gd name="connsiteY6" fmla="*/ 225 h 22275"/>
              <a:gd name="connsiteX0" fmla="*/ 2299 w 21607"/>
              <a:gd name="connsiteY0" fmla="*/ 225 h 22275"/>
              <a:gd name="connsiteX1" fmla="*/ 19505 w 21607"/>
              <a:gd name="connsiteY1" fmla="*/ 0 h 22275"/>
              <a:gd name="connsiteX2" fmla="*/ 21601 w 21607"/>
              <a:gd name="connsiteY2" fmla="*/ 11025 h 22275"/>
              <a:gd name="connsiteX3" fmla="*/ 19188 w 21607"/>
              <a:gd name="connsiteY3" fmla="*/ 21600 h 22275"/>
              <a:gd name="connsiteX4" fmla="*/ 2328 w 21607"/>
              <a:gd name="connsiteY4" fmla="*/ 22275 h 22275"/>
              <a:gd name="connsiteX5" fmla="*/ 1 w 21607"/>
              <a:gd name="connsiteY5" fmla="*/ 11025 h 22275"/>
              <a:gd name="connsiteX6" fmla="*/ 2299 w 21607"/>
              <a:gd name="connsiteY6" fmla="*/ 225 h 22275"/>
              <a:gd name="connsiteX0" fmla="*/ 2299 w 21601"/>
              <a:gd name="connsiteY0" fmla="*/ 225 h 22275"/>
              <a:gd name="connsiteX1" fmla="*/ 19505 w 21601"/>
              <a:gd name="connsiteY1" fmla="*/ 0 h 22275"/>
              <a:gd name="connsiteX2" fmla="*/ 21601 w 21601"/>
              <a:gd name="connsiteY2" fmla="*/ 11025 h 22275"/>
              <a:gd name="connsiteX3" fmla="*/ 19504 w 21601"/>
              <a:gd name="connsiteY3" fmla="*/ 21600 h 22275"/>
              <a:gd name="connsiteX4" fmla="*/ 2328 w 21601"/>
              <a:gd name="connsiteY4" fmla="*/ 22275 h 22275"/>
              <a:gd name="connsiteX5" fmla="*/ 1 w 21601"/>
              <a:gd name="connsiteY5" fmla="*/ 11025 h 22275"/>
              <a:gd name="connsiteX6" fmla="*/ 2299 w 21601"/>
              <a:gd name="connsiteY6" fmla="*/ 225 h 22275"/>
              <a:gd name="connsiteX0" fmla="*/ 1992 w 21610"/>
              <a:gd name="connsiteY0" fmla="*/ 225 h 22275"/>
              <a:gd name="connsiteX1" fmla="*/ 19514 w 21610"/>
              <a:gd name="connsiteY1" fmla="*/ 0 h 22275"/>
              <a:gd name="connsiteX2" fmla="*/ 21610 w 21610"/>
              <a:gd name="connsiteY2" fmla="*/ 11025 h 22275"/>
              <a:gd name="connsiteX3" fmla="*/ 19513 w 21610"/>
              <a:gd name="connsiteY3" fmla="*/ 21600 h 22275"/>
              <a:gd name="connsiteX4" fmla="*/ 2337 w 21610"/>
              <a:gd name="connsiteY4" fmla="*/ 22275 h 22275"/>
              <a:gd name="connsiteX5" fmla="*/ 10 w 21610"/>
              <a:gd name="connsiteY5" fmla="*/ 11025 h 22275"/>
              <a:gd name="connsiteX6" fmla="*/ 1992 w 21610"/>
              <a:gd name="connsiteY6" fmla="*/ 225 h 22275"/>
              <a:gd name="connsiteX0" fmla="*/ 2157 w 21603"/>
              <a:gd name="connsiteY0" fmla="*/ 450 h 22275"/>
              <a:gd name="connsiteX1" fmla="*/ 19507 w 21603"/>
              <a:gd name="connsiteY1" fmla="*/ 0 h 22275"/>
              <a:gd name="connsiteX2" fmla="*/ 21603 w 21603"/>
              <a:gd name="connsiteY2" fmla="*/ 11025 h 22275"/>
              <a:gd name="connsiteX3" fmla="*/ 19506 w 21603"/>
              <a:gd name="connsiteY3" fmla="*/ 21600 h 22275"/>
              <a:gd name="connsiteX4" fmla="*/ 2330 w 21603"/>
              <a:gd name="connsiteY4" fmla="*/ 22275 h 22275"/>
              <a:gd name="connsiteX5" fmla="*/ 3 w 21603"/>
              <a:gd name="connsiteY5" fmla="*/ 11025 h 22275"/>
              <a:gd name="connsiteX6" fmla="*/ 2157 w 21603"/>
              <a:gd name="connsiteY6" fmla="*/ 450 h 22275"/>
              <a:gd name="connsiteX0" fmla="*/ 2154 w 21600"/>
              <a:gd name="connsiteY0" fmla="*/ 450 h 22275"/>
              <a:gd name="connsiteX1" fmla="*/ 19504 w 21600"/>
              <a:gd name="connsiteY1" fmla="*/ 0 h 22275"/>
              <a:gd name="connsiteX2" fmla="*/ 21600 w 21600"/>
              <a:gd name="connsiteY2" fmla="*/ 11025 h 22275"/>
              <a:gd name="connsiteX3" fmla="*/ 19503 w 21600"/>
              <a:gd name="connsiteY3" fmla="*/ 21600 h 22275"/>
              <a:gd name="connsiteX4" fmla="*/ 2155 w 21600"/>
              <a:gd name="connsiteY4" fmla="*/ 22275 h 22275"/>
              <a:gd name="connsiteX5" fmla="*/ 0 w 21600"/>
              <a:gd name="connsiteY5" fmla="*/ 11025 h 22275"/>
              <a:gd name="connsiteX6" fmla="*/ 2154 w 21600"/>
              <a:gd name="connsiteY6" fmla="*/ 450 h 22275"/>
              <a:gd name="connsiteX0" fmla="*/ 2154 w 21661"/>
              <a:gd name="connsiteY0" fmla="*/ 0 h 21825"/>
              <a:gd name="connsiteX1" fmla="*/ 20026 w 21661"/>
              <a:gd name="connsiteY1" fmla="*/ 900 h 21825"/>
              <a:gd name="connsiteX2" fmla="*/ 21600 w 21661"/>
              <a:gd name="connsiteY2" fmla="*/ 10575 h 21825"/>
              <a:gd name="connsiteX3" fmla="*/ 19503 w 21661"/>
              <a:gd name="connsiteY3" fmla="*/ 21150 h 21825"/>
              <a:gd name="connsiteX4" fmla="*/ 2155 w 21661"/>
              <a:gd name="connsiteY4" fmla="*/ 21825 h 21825"/>
              <a:gd name="connsiteX5" fmla="*/ 0 w 21661"/>
              <a:gd name="connsiteY5" fmla="*/ 10575 h 21825"/>
              <a:gd name="connsiteX6" fmla="*/ 2154 w 21661"/>
              <a:gd name="connsiteY6" fmla="*/ 0 h 21825"/>
              <a:gd name="connsiteX0" fmla="*/ 1624 w 21732"/>
              <a:gd name="connsiteY0" fmla="*/ 0 h 21150"/>
              <a:gd name="connsiteX1" fmla="*/ 20097 w 21732"/>
              <a:gd name="connsiteY1" fmla="*/ 225 h 21150"/>
              <a:gd name="connsiteX2" fmla="*/ 21671 w 21732"/>
              <a:gd name="connsiteY2" fmla="*/ 9900 h 21150"/>
              <a:gd name="connsiteX3" fmla="*/ 19574 w 21732"/>
              <a:gd name="connsiteY3" fmla="*/ 20475 h 21150"/>
              <a:gd name="connsiteX4" fmla="*/ 2226 w 21732"/>
              <a:gd name="connsiteY4" fmla="*/ 21150 h 21150"/>
              <a:gd name="connsiteX5" fmla="*/ 71 w 21732"/>
              <a:gd name="connsiteY5" fmla="*/ 9900 h 21150"/>
              <a:gd name="connsiteX6" fmla="*/ 1624 w 21732"/>
              <a:gd name="connsiteY6" fmla="*/ 0 h 21150"/>
              <a:gd name="connsiteX0" fmla="*/ 1589 w 21697"/>
              <a:gd name="connsiteY0" fmla="*/ 0 h 20475"/>
              <a:gd name="connsiteX1" fmla="*/ 20062 w 21697"/>
              <a:gd name="connsiteY1" fmla="*/ 225 h 20475"/>
              <a:gd name="connsiteX2" fmla="*/ 21636 w 21697"/>
              <a:gd name="connsiteY2" fmla="*/ 9900 h 20475"/>
              <a:gd name="connsiteX3" fmla="*/ 19539 w 21697"/>
              <a:gd name="connsiteY3" fmla="*/ 20475 h 20475"/>
              <a:gd name="connsiteX4" fmla="*/ 1695 w 21697"/>
              <a:gd name="connsiteY4" fmla="*/ 20025 h 20475"/>
              <a:gd name="connsiteX5" fmla="*/ 36 w 21697"/>
              <a:gd name="connsiteY5" fmla="*/ 9900 h 20475"/>
              <a:gd name="connsiteX6" fmla="*/ 1589 w 21697"/>
              <a:gd name="connsiteY6" fmla="*/ 0 h 20475"/>
              <a:gd name="connsiteX0" fmla="*/ 1589 w 21673"/>
              <a:gd name="connsiteY0" fmla="*/ 0 h 20025"/>
              <a:gd name="connsiteX1" fmla="*/ 20062 w 21673"/>
              <a:gd name="connsiteY1" fmla="*/ 225 h 20025"/>
              <a:gd name="connsiteX2" fmla="*/ 21636 w 21673"/>
              <a:gd name="connsiteY2" fmla="*/ 9900 h 20025"/>
              <a:gd name="connsiteX3" fmla="*/ 20113 w 21673"/>
              <a:gd name="connsiteY3" fmla="*/ 19575 h 20025"/>
              <a:gd name="connsiteX4" fmla="*/ 1695 w 21673"/>
              <a:gd name="connsiteY4" fmla="*/ 20025 h 20025"/>
              <a:gd name="connsiteX5" fmla="*/ 36 w 21673"/>
              <a:gd name="connsiteY5" fmla="*/ 9900 h 20025"/>
              <a:gd name="connsiteX6" fmla="*/ 1589 w 21673"/>
              <a:gd name="connsiteY6" fmla="*/ 0 h 20025"/>
              <a:gd name="connsiteX0" fmla="*/ 1747 w 21831"/>
              <a:gd name="connsiteY0" fmla="*/ 0 h 20025"/>
              <a:gd name="connsiteX1" fmla="*/ 20220 w 21831"/>
              <a:gd name="connsiteY1" fmla="*/ 225 h 20025"/>
              <a:gd name="connsiteX2" fmla="*/ 21794 w 21831"/>
              <a:gd name="connsiteY2" fmla="*/ 9900 h 20025"/>
              <a:gd name="connsiteX3" fmla="*/ 20271 w 21831"/>
              <a:gd name="connsiteY3" fmla="*/ 19575 h 20025"/>
              <a:gd name="connsiteX4" fmla="*/ 1853 w 21831"/>
              <a:gd name="connsiteY4" fmla="*/ 20025 h 20025"/>
              <a:gd name="connsiteX5" fmla="*/ 11 w 21831"/>
              <a:gd name="connsiteY5" fmla="*/ 9900 h 20025"/>
              <a:gd name="connsiteX6" fmla="*/ 1747 w 21831"/>
              <a:gd name="connsiteY6" fmla="*/ 0 h 20025"/>
              <a:gd name="connsiteX0" fmla="*/ 1747 w 22059"/>
              <a:gd name="connsiteY0" fmla="*/ 0 h 20025"/>
              <a:gd name="connsiteX1" fmla="*/ 20220 w 22059"/>
              <a:gd name="connsiteY1" fmla="*/ 225 h 20025"/>
              <a:gd name="connsiteX2" fmla="*/ 22055 w 22059"/>
              <a:gd name="connsiteY2" fmla="*/ 9900 h 20025"/>
              <a:gd name="connsiteX3" fmla="*/ 20271 w 22059"/>
              <a:gd name="connsiteY3" fmla="*/ 19575 h 20025"/>
              <a:gd name="connsiteX4" fmla="*/ 1853 w 22059"/>
              <a:gd name="connsiteY4" fmla="*/ 20025 h 20025"/>
              <a:gd name="connsiteX5" fmla="*/ 11 w 22059"/>
              <a:gd name="connsiteY5" fmla="*/ 9900 h 20025"/>
              <a:gd name="connsiteX6" fmla="*/ 1747 w 22059"/>
              <a:gd name="connsiteY6" fmla="*/ 0 h 20025"/>
              <a:gd name="connsiteX0" fmla="*/ 1819 w 22131"/>
              <a:gd name="connsiteY0" fmla="*/ 0 h 20025"/>
              <a:gd name="connsiteX1" fmla="*/ 20292 w 22131"/>
              <a:gd name="connsiteY1" fmla="*/ 225 h 20025"/>
              <a:gd name="connsiteX2" fmla="*/ 22127 w 22131"/>
              <a:gd name="connsiteY2" fmla="*/ 9900 h 20025"/>
              <a:gd name="connsiteX3" fmla="*/ 20343 w 22131"/>
              <a:gd name="connsiteY3" fmla="*/ 19575 h 20025"/>
              <a:gd name="connsiteX4" fmla="*/ 1925 w 22131"/>
              <a:gd name="connsiteY4" fmla="*/ 20025 h 20025"/>
              <a:gd name="connsiteX5" fmla="*/ 5 w 22131"/>
              <a:gd name="connsiteY5" fmla="*/ 10125 h 20025"/>
              <a:gd name="connsiteX6" fmla="*/ 1819 w 22131"/>
              <a:gd name="connsiteY6" fmla="*/ 0 h 20025"/>
              <a:gd name="connsiteX0" fmla="*/ 1819 w 22131"/>
              <a:gd name="connsiteY0" fmla="*/ 0 h 20025"/>
              <a:gd name="connsiteX1" fmla="*/ 20292 w 22131"/>
              <a:gd name="connsiteY1" fmla="*/ 225 h 20025"/>
              <a:gd name="connsiteX2" fmla="*/ 22127 w 22131"/>
              <a:gd name="connsiteY2" fmla="*/ 9900 h 20025"/>
              <a:gd name="connsiteX3" fmla="*/ 20343 w 22131"/>
              <a:gd name="connsiteY3" fmla="*/ 19575 h 20025"/>
              <a:gd name="connsiteX4" fmla="*/ 1925 w 22131"/>
              <a:gd name="connsiteY4" fmla="*/ 20025 h 20025"/>
              <a:gd name="connsiteX5" fmla="*/ 5 w 22131"/>
              <a:gd name="connsiteY5" fmla="*/ 11025 h 20025"/>
              <a:gd name="connsiteX6" fmla="*/ 1819 w 22131"/>
              <a:gd name="connsiteY6" fmla="*/ 0 h 2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31" h="20025">
                <a:moveTo>
                  <a:pt x="1819" y="0"/>
                </a:moveTo>
                <a:cubicBezTo>
                  <a:pt x="6702" y="0"/>
                  <a:pt x="15409" y="225"/>
                  <a:pt x="20292" y="225"/>
                </a:cubicBezTo>
                <a:cubicBezTo>
                  <a:pt x="22211" y="225"/>
                  <a:pt x="22119" y="6675"/>
                  <a:pt x="22127" y="9900"/>
                </a:cubicBezTo>
                <a:cubicBezTo>
                  <a:pt x="22136" y="13125"/>
                  <a:pt x="22262" y="19575"/>
                  <a:pt x="20343" y="19575"/>
                </a:cubicBezTo>
                <a:lnTo>
                  <a:pt x="1925" y="20025"/>
                </a:lnTo>
                <a:cubicBezTo>
                  <a:pt x="6" y="20025"/>
                  <a:pt x="23" y="14362"/>
                  <a:pt x="5" y="11025"/>
                </a:cubicBezTo>
                <a:cubicBezTo>
                  <a:pt x="-13" y="7688"/>
                  <a:pt x="-100" y="0"/>
                  <a:pt x="1819" y="0"/>
                </a:cubicBezTo>
                <a:close/>
              </a:path>
            </a:pathLst>
          </a:cu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D9A15365-2F35-1A1F-EEE0-5CBD4E7F29B4}"/>
              </a:ext>
            </a:extLst>
          </p:cNvPr>
          <p:cNvSpPr>
            <a:spLocks noGrp="1"/>
          </p:cNvSpPr>
          <p:nvPr>
            <p:ph type="title" hasCustomPrompt="1"/>
          </p:nvPr>
        </p:nvSpPr>
        <p:spPr>
          <a:xfrm>
            <a:off x="1103917" y="537656"/>
            <a:ext cx="6975422" cy="777408"/>
          </a:xfrm>
          <a:prstGeom prst="rect">
            <a:avLst/>
          </a:prstGeom>
        </p:spPr>
        <p:txBody>
          <a:bodyPr anchor="ctr"/>
          <a:lstStyle>
            <a:lvl1pPr>
              <a:defRPr sz="3200">
                <a:solidFill>
                  <a:schemeClr val="tx1"/>
                </a:solidFill>
                <a:latin typeface="Aptos" panose="020B0004020202020204" pitchFamily="34" charset="0"/>
              </a:defRPr>
            </a:lvl1pPr>
          </a:lstStyle>
          <a:p>
            <a:r>
              <a:rPr lang="en-US" dirty="0"/>
              <a:t>Click to edit Master title style</a:t>
            </a:r>
            <a:endParaRPr lang="en-GB" dirty="0"/>
          </a:p>
        </p:txBody>
      </p:sp>
      <p:sp>
        <p:nvSpPr>
          <p:cNvPr id="20" name="Content Placeholder 6">
            <a:extLst>
              <a:ext uri="{FF2B5EF4-FFF2-40B4-BE49-F238E27FC236}">
                <a16:creationId xmlns:a16="http://schemas.microsoft.com/office/drawing/2014/main" id="{4102CD02-77B1-1530-DEF1-5D2511B18BFF}"/>
              </a:ext>
            </a:extLst>
          </p:cNvPr>
          <p:cNvSpPr txBox="1">
            <a:spLocks/>
          </p:cNvSpPr>
          <p:nvPr userDrawn="1"/>
        </p:nvSpPr>
        <p:spPr>
          <a:xfrm>
            <a:off x="11120959" y="6279296"/>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solidFill>
                <a:srgbClr val="41B38E"/>
              </a:solidFill>
            </a:endParaRPr>
          </a:p>
        </p:txBody>
      </p:sp>
      <p:sp>
        <p:nvSpPr>
          <p:cNvPr id="8" name="Content Placeholder 2">
            <a:extLst>
              <a:ext uri="{FF2B5EF4-FFF2-40B4-BE49-F238E27FC236}">
                <a16:creationId xmlns:a16="http://schemas.microsoft.com/office/drawing/2014/main" id="{C35AC3F9-79C7-2D9A-F631-67101E17F493}"/>
              </a:ext>
            </a:extLst>
          </p:cNvPr>
          <p:cNvSpPr>
            <a:spLocks noGrp="1"/>
          </p:cNvSpPr>
          <p:nvPr>
            <p:ph idx="1" hasCustomPrompt="1"/>
          </p:nvPr>
        </p:nvSpPr>
        <p:spPr>
          <a:xfrm>
            <a:off x="1103917" y="2055813"/>
            <a:ext cx="10057703" cy="4127758"/>
          </a:xfrm>
          <a:prstGeom prst="rect">
            <a:avLst/>
          </a:prstGeom>
        </p:spPr>
        <p:txBody>
          <a:bodyPr/>
          <a:lstStyle>
            <a:lvl1pPr>
              <a:lnSpc>
                <a:spcPct val="120000"/>
              </a:lnSpc>
              <a:defRPr>
                <a:solidFill>
                  <a:srgbClr val="41B38E"/>
                </a:solidFill>
                <a:latin typeface="Aptos" panose="020B0004020202020204" pitchFamily="34" charset="0"/>
              </a:defRPr>
            </a:lvl1pPr>
            <a:lvl2pPr>
              <a:lnSpc>
                <a:spcPct val="120000"/>
              </a:lnSpc>
              <a:defRPr>
                <a:solidFill>
                  <a:srgbClr val="2E5FAA"/>
                </a:solidFill>
                <a:latin typeface="Aptos" panose="020B0004020202020204" pitchFamily="34" charset="0"/>
              </a:defRPr>
            </a:lvl2pPr>
            <a:lvl3pPr>
              <a:lnSpc>
                <a:spcPct val="120000"/>
              </a:lnSpc>
              <a:defRPr>
                <a:solidFill>
                  <a:schemeClr val="bg1"/>
                </a:solidFill>
              </a:defRPr>
            </a:lvl3pPr>
            <a:lvl4pPr>
              <a:lnSpc>
                <a:spcPct val="120000"/>
              </a:lnSpc>
              <a:defRPr>
                <a:solidFill>
                  <a:srgbClr val="22234B"/>
                </a:solidFill>
                <a:latin typeface="Aptos" panose="020B0004020202020204" pitchFamily="34" charset="0"/>
              </a:defRPr>
            </a:lvl4pPr>
            <a:lvl5pPr>
              <a:lnSpc>
                <a:spcPct val="120000"/>
              </a:lnSpc>
              <a:defRPr/>
            </a:lvl5pPr>
          </a:lstStyle>
          <a:p>
            <a:pPr lvl="0"/>
            <a:r>
              <a:rPr lang="en-US" dirty="0"/>
              <a:t>First level</a:t>
            </a:r>
          </a:p>
          <a:p>
            <a:pPr lvl="1"/>
            <a:r>
              <a:rPr lang="en-US" dirty="0"/>
              <a:t>Second level</a:t>
            </a:r>
          </a:p>
          <a:p>
            <a:pPr lvl="3"/>
            <a:r>
              <a:rPr lang="en-US" dirty="0"/>
              <a:t>Paragraph</a:t>
            </a:r>
          </a:p>
        </p:txBody>
      </p:sp>
      <p:pic>
        <p:nvPicPr>
          <p:cNvPr id="3" name="Image 2" descr="Une image contenant texte, Police, Graphique, capture d’écran&#10;&#10;Description générée automatiquement">
            <a:extLst>
              <a:ext uri="{FF2B5EF4-FFF2-40B4-BE49-F238E27FC236}">
                <a16:creationId xmlns:a16="http://schemas.microsoft.com/office/drawing/2014/main" id="{9B126E8A-89B8-D868-673E-B2F949F04B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6555" y="394489"/>
            <a:ext cx="1154709" cy="902532"/>
          </a:xfrm>
          <a:prstGeom prst="rect">
            <a:avLst/>
          </a:prstGeom>
        </p:spPr>
      </p:pic>
      <p:sp>
        <p:nvSpPr>
          <p:cNvPr id="4" name="Content Placeholder 6">
            <a:extLst>
              <a:ext uri="{FF2B5EF4-FFF2-40B4-BE49-F238E27FC236}">
                <a16:creationId xmlns:a16="http://schemas.microsoft.com/office/drawing/2014/main" id="{9FA780B9-B2EE-B88F-124C-12209C7C8A14}"/>
              </a:ext>
            </a:extLst>
          </p:cNvPr>
          <p:cNvSpPr txBox="1">
            <a:spLocks/>
          </p:cNvSpPr>
          <p:nvPr userDrawn="1"/>
        </p:nvSpPr>
        <p:spPr>
          <a:xfrm>
            <a:off x="11585644" y="6492875"/>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198177D-4CB0-4AB3-BF58-47BA9C1555EB}" type="slidenum">
              <a:rPr lang="en-GB" smtClean="0">
                <a:solidFill>
                  <a:srgbClr val="41B38E"/>
                </a:solidFill>
              </a:rPr>
              <a:t>‹N°›</a:t>
            </a:fld>
            <a:endParaRPr lang="en-GB">
              <a:solidFill>
                <a:srgbClr val="41B38E"/>
              </a:solidFill>
            </a:endParaRPr>
          </a:p>
        </p:txBody>
      </p:sp>
      <p:pic>
        <p:nvPicPr>
          <p:cNvPr id="6" name="Image 5" descr="Une image contenant texte, Graphique, Police, logo&#10;&#10;Description générée automatiquement">
            <a:extLst>
              <a:ext uri="{FF2B5EF4-FFF2-40B4-BE49-F238E27FC236}">
                <a16:creationId xmlns:a16="http://schemas.microsoft.com/office/drawing/2014/main" id="{D09746B7-8609-A92A-3F68-2E411EFC73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3701" b="24118"/>
          <a:stretch/>
        </p:blipFill>
        <p:spPr>
          <a:xfrm>
            <a:off x="8197176" y="339786"/>
            <a:ext cx="1939304" cy="1011937"/>
          </a:xfrm>
          <a:prstGeom prst="rect">
            <a:avLst/>
          </a:prstGeom>
        </p:spPr>
      </p:pic>
    </p:spTree>
    <p:extLst>
      <p:ext uri="{BB962C8B-B14F-4D97-AF65-F5344CB8AC3E}">
        <p14:creationId xmlns:p14="http://schemas.microsoft.com/office/powerpoint/2010/main" val="2684349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A755D6D-48DB-58E9-D3B3-BC073D056DC1}"/>
              </a:ext>
            </a:extLst>
          </p:cNvPr>
          <p:cNvSpPr/>
          <p:nvPr userDrawn="1"/>
        </p:nvSpPr>
        <p:spPr>
          <a:xfrm>
            <a:off x="36768" y="1649895"/>
            <a:ext cx="12192000" cy="5396947"/>
          </a:xfrm>
          <a:prstGeom prst="rect">
            <a:avLst/>
          </a:prstGeom>
          <a:solidFill>
            <a:srgbClr val="222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Content Placeholder 6">
            <a:extLst>
              <a:ext uri="{FF2B5EF4-FFF2-40B4-BE49-F238E27FC236}">
                <a16:creationId xmlns:a16="http://schemas.microsoft.com/office/drawing/2014/main" id="{8C36ABF9-20DD-5D41-676D-CCF77CE1830C}"/>
              </a:ext>
            </a:extLst>
          </p:cNvPr>
          <p:cNvSpPr txBox="1">
            <a:spLocks/>
          </p:cNvSpPr>
          <p:nvPr userDrawn="1"/>
        </p:nvSpPr>
        <p:spPr>
          <a:xfrm>
            <a:off x="11120959" y="6279296"/>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solidFill>
                <a:srgbClr val="41B38E"/>
              </a:solidFill>
            </a:endParaRPr>
          </a:p>
        </p:txBody>
      </p:sp>
      <p:sp>
        <p:nvSpPr>
          <p:cNvPr id="3" name="Title 1">
            <a:extLst>
              <a:ext uri="{FF2B5EF4-FFF2-40B4-BE49-F238E27FC236}">
                <a16:creationId xmlns:a16="http://schemas.microsoft.com/office/drawing/2014/main" id="{A54A7C65-953B-109F-027C-C8A73CD735A3}"/>
              </a:ext>
            </a:extLst>
          </p:cNvPr>
          <p:cNvSpPr>
            <a:spLocks noGrp="1"/>
          </p:cNvSpPr>
          <p:nvPr>
            <p:ph type="title"/>
          </p:nvPr>
        </p:nvSpPr>
        <p:spPr>
          <a:xfrm>
            <a:off x="1095152" y="574315"/>
            <a:ext cx="6687187" cy="777408"/>
          </a:xfrm>
          <a:prstGeom prst="rect">
            <a:avLst/>
          </a:prstGeom>
        </p:spPr>
        <p:txBody>
          <a:bodyPr/>
          <a:lstStyle>
            <a:lvl1pPr>
              <a:defRPr sz="3200">
                <a:solidFill>
                  <a:srgbClr val="41B38E"/>
                </a:solidFill>
                <a:latin typeface="Aptos" panose="020B0004020202020204" pitchFamily="34" charset="0"/>
              </a:defRPr>
            </a:lvl1pPr>
          </a:lstStyle>
          <a:p>
            <a:r>
              <a:rPr lang="en-US"/>
              <a:t>Click to edit Master title style</a:t>
            </a:r>
            <a:endParaRPr lang="en-GB"/>
          </a:p>
        </p:txBody>
      </p:sp>
      <p:pic>
        <p:nvPicPr>
          <p:cNvPr id="2" name="Image 8" descr="Une image contenant capture d’écran, Graphique, conception&#10;&#10;Description générée automatiquement">
            <a:extLst>
              <a:ext uri="{FF2B5EF4-FFF2-40B4-BE49-F238E27FC236}">
                <a16:creationId xmlns:a16="http://schemas.microsoft.com/office/drawing/2014/main" id="{8EB2744C-4235-72FB-6195-D8CA58A57AEB}"/>
              </a:ext>
            </a:extLst>
          </p:cNvPr>
          <p:cNvPicPr>
            <a:picLocks noChangeAspect="1"/>
          </p:cNvPicPr>
          <p:nvPr userDrawn="1"/>
        </p:nvPicPr>
        <p:blipFill>
          <a:blip r:embed="rId2">
            <a:alphaModFix amt="50000"/>
          </a:blip>
          <a:stretch>
            <a:fillRect/>
          </a:stretch>
        </p:blipFill>
        <p:spPr>
          <a:xfrm>
            <a:off x="9034120" y="2617516"/>
            <a:ext cx="3194648" cy="4429326"/>
          </a:xfrm>
          <a:prstGeom prst="rect">
            <a:avLst/>
          </a:prstGeom>
          <a:noFill/>
          <a:ln cap="flat">
            <a:noFill/>
          </a:ln>
        </p:spPr>
      </p:pic>
      <p:sp>
        <p:nvSpPr>
          <p:cNvPr id="10" name="Content Placeholder 2">
            <a:extLst>
              <a:ext uri="{FF2B5EF4-FFF2-40B4-BE49-F238E27FC236}">
                <a16:creationId xmlns:a16="http://schemas.microsoft.com/office/drawing/2014/main" id="{BEF4F6FC-7302-E4A3-DC8D-19DB07F3B4BE}"/>
              </a:ext>
            </a:extLst>
          </p:cNvPr>
          <p:cNvSpPr>
            <a:spLocks noGrp="1"/>
          </p:cNvSpPr>
          <p:nvPr>
            <p:ph idx="1" hasCustomPrompt="1"/>
          </p:nvPr>
        </p:nvSpPr>
        <p:spPr>
          <a:xfrm>
            <a:off x="1103917" y="2055813"/>
            <a:ext cx="10057703" cy="4127758"/>
          </a:xfrm>
          <a:prstGeom prst="rect">
            <a:avLst/>
          </a:prstGeom>
        </p:spPr>
        <p:txBody>
          <a:bodyPr/>
          <a:lstStyle>
            <a:lvl1pPr>
              <a:lnSpc>
                <a:spcPct val="120000"/>
              </a:lnSpc>
              <a:defRPr>
                <a:solidFill>
                  <a:schemeClr val="accent6">
                    <a:lumMod val="40000"/>
                    <a:lumOff val="60000"/>
                  </a:schemeClr>
                </a:solidFill>
                <a:latin typeface="Aptos" panose="020B0004020202020204" pitchFamily="34" charset="0"/>
              </a:defRPr>
            </a:lvl1pPr>
            <a:lvl2pPr>
              <a:lnSpc>
                <a:spcPct val="120000"/>
              </a:lnSpc>
              <a:defRPr>
                <a:solidFill>
                  <a:schemeClr val="tx2">
                    <a:lumMod val="40000"/>
                    <a:lumOff val="60000"/>
                  </a:schemeClr>
                </a:solidFill>
                <a:latin typeface="Aptos" panose="020B0004020202020204" pitchFamily="34" charset="0"/>
              </a:defRPr>
            </a:lvl2pPr>
            <a:lvl3pPr>
              <a:lnSpc>
                <a:spcPct val="120000"/>
              </a:lnSpc>
              <a:defRPr>
                <a:solidFill>
                  <a:schemeClr val="bg1"/>
                </a:solidFill>
              </a:defRPr>
            </a:lvl3pPr>
            <a:lvl4pPr>
              <a:lnSpc>
                <a:spcPct val="120000"/>
              </a:lnSpc>
              <a:defRPr>
                <a:solidFill>
                  <a:schemeClr val="bg1"/>
                </a:solidFill>
                <a:latin typeface="Aptos" panose="020B0004020202020204" pitchFamily="34" charset="0"/>
              </a:defRPr>
            </a:lvl4pPr>
            <a:lvl5pPr>
              <a:lnSpc>
                <a:spcPct val="120000"/>
              </a:lnSpc>
              <a:defRPr/>
            </a:lvl5pPr>
          </a:lstStyle>
          <a:p>
            <a:pPr lvl="0"/>
            <a:r>
              <a:rPr lang="en-US" dirty="0"/>
              <a:t>First level</a:t>
            </a:r>
          </a:p>
          <a:p>
            <a:pPr lvl="1"/>
            <a:r>
              <a:rPr lang="en-US" dirty="0"/>
              <a:t>Second level</a:t>
            </a:r>
          </a:p>
          <a:p>
            <a:pPr lvl="3"/>
            <a:r>
              <a:rPr lang="en-US" dirty="0"/>
              <a:t>Paragraph</a:t>
            </a:r>
          </a:p>
        </p:txBody>
      </p:sp>
      <p:sp>
        <p:nvSpPr>
          <p:cNvPr id="11" name="Content Placeholder 6">
            <a:extLst>
              <a:ext uri="{FF2B5EF4-FFF2-40B4-BE49-F238E27FC236}">
                <a16:creationId xmlns:a16="http://schemas.microsoft.com/office/drawing/2014/main" id="{BBF64F56-E2C4-45B0-372A-FB0F5F6CB89B}"/>
              </a:ext>
            </a:extLst>
          </p:cNvPr>
          <p:cNvSpPr txBox="1">
            <a:spLocks/>
          </p:cNvSpPr>
          <p:nvPr userDrawn="1"/>
        </p:nvSpPr>
        <p:spPr>
          <a:xfrm>
            <a:off x="11585644" y="6492875"/>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198177D-4CB0-4AB3-BF58-47BA9C1555EB}" type="slidenum">
              <a:rPr lang="en-GB" smtClean="0">
                <a:solidFill>
                  <a:srgbClr val="41B38E"/>
                </a:solidFill>
              </a:rPr>
              <a:t>‹N°›</a:t>
            </a:fld>
            <a:endParaRPr lang="en-GB">
              <a:solidFill>
                <a:srgbClr val="41B38E"/>
              </a:solidFill>
            </a:endParaRPr>
          </a:p>
        </p:txBody>
      </p:sp>
      <p:pic>
        <p:nvPicPr>
          <p:cNvPr id="4" name="Image 3" descr="Une image contenant texte, Police, Graphique, capture d’écran&#10;&#10;Description générée automatiquement">
            <a:extLst>
              <a:ext uri="{FF2B5EF4-FFF2-40B4-BE49-F238E27FC236}">
                <a16:creationId xmlns:a16="http://schemas.microsoft.com/office/drawing/2014/main" id="{0AC67F78-9F6D-3493-A12E-11A0C48C6A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6555" y="394489"/>
            <a:ext cx="1154709" cy="902532"/>
          </a:xfrm>
          <a:prstGeom prst="rect">
            <a:avLst/>
          </a:prstGeom>
        </p:spPr>
      </p:pic>
      <p:pic>
        <p:nvPicPr>
          <p:cNvPr id="5" name="Image 4" descr="Une image contenant texte, Graphique, Police, logo&#10;&#10;Description générée automatiquement">
            <a:extLst>
              <a:ext uri="{FF2B5EF4-FFF2-40B4-BE49-F238E27FC236}">
                <a16:creationId xmlns:a16="http://schemas.microsoft.com/office/drawing/2014/main" id="{3727FB3C-8FBF-6293-EE61-74509A13A20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3701" b="24118"/>
          <a:stretch/>
        </p:blipFill>
        <p:spPr>
          <a:xfrm>
            <a:off x="8197176" y="339786"/>
            <a:ext cx="1939304" cy="1011937"/>
          </a:xfrm>
          <a:prstGeom prst="rect">
            <a:avLst/>
          </a:prstGeom>
        </p:spPr>
      </p:pic>
    </p:spTree>
    <p:extLst>
      <p:ext uri="{BB962C8B-B14F-4D97-AF65-F5344CB8AC3E}">
        <p14:creationId xmlns:p14="http://schemas.microsoft.com/office/powerpoint/2010/main" val="2865751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A755D6D-48DB-58E9-D3B3-BC073D056DC1}"/>
              </a:ext>
            </a:extLst>
          </p:cNvPr>
          <p:cNvSpPr/>
          <p:nvPr userDrawn="1"/>
        </p:nvSpPr>
        <p:spPr>
          <a:xfrm>
            <a:off x="0" y="0"/>
            <a:ext cx="12192000" cy="1779104"/>
          </a:xfrm>
          <a:prstGeom prst="rect">
            <a:avLst/>
          </a:prstGeom>
          <a:solidFill>
            <a:srgbClr val="222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Content Placeholder 2">
            <a:extLst>
              <a:ext uri="{FF2B5EF4-FFF2-40B4-BE49-F238E27FC236}">
                <a16:creationId xmlns:a16="http://schemas.microsoft.com/office/drawing/2014/main" id="{9A9ABDED-4EDA-39E2-DFF7-F1D9F360E9C5}"/>
              </a:ext>
            </a:extLst>
          </p:cNvPr>
          <p:cNvSpPr>
            <a:spLocks noGrp="1"/>
          </p:cNvSpPr>
          <p:nvPr>
            <p:ph idx="1" hasCustomPrompt="1"/>
          </p:nvPr>
        </p:nvSpPr>
        <p:spPr>
          <a:xfrm>
            <a:off x="1103917" y="2055813"/>
            <a:ext cx="10057703" cy="4127758"/>
          </a:xfrm>
          <a:prstGeom prst="rect">
            <a:avLst/>
          </a:prstGeom>
        </p:spPr>
        <p:txBody>
          <a:bodyPr/>
          <a:lstStyle>
            <a:lvl1pPr>
              <a:lnSpc>
                <a:spcPct val="120000"/>
              </a:lnSpc>
              <a:defRPr>
                <a:solidFill>
                  <a:srgbClr val="41B38E"/>
                </a:solidFill>
                <a:latin typeface="Aptos" panose="020B0004020202020204" pitchFamily="34" charset="0"/>
              </a:defRPr>
            </a:lvl1pPr>
            <a:lvl2pPr>
              <a:lnSpc>
                <a:spcPct val="120000"/>
              </a:lnSpc>
              <a:defRPr>
                <a:solidFill>
                  <a:srgbClr val="2E5FAA"/>
                </a:solidFill>
                <a:latin typeface="Aptos" panose="020B0004020202020204" pitchFamily="34" charset="0"/>
              </a:defRPr>
            </a:lvl2pPr>
            <a:lvl3pPr>
              <a:lnSpc>
                <a:spcPct val="120000"/>
              </a:lnSpc>
              <a:defRPr>
                <a:solidFill>
                  <a:schemeClr val="bg1"/>
                </a:solidFill>
              </a:defRPr>
            </a:lvl3pPr>
            <a:lvl4pPr>
              <a:lnSpc>
                <a:spcPct val="120000"/>
              </a:lnSpc>
              <a:defRPr>
                <a:solidFill>
                  <a:srgbClr val="22234B"/>
                </a:solidFill>
                <a:latin typeface="Aptos" panose="020B0004020202020204" pitchFamily="34" charset="0"/>
              </a:defRPr>
            </a:lvl4pPr>
            <a:lvl5pPr>
              <a:lnSpc>
                <a:spcPct val="120000"/>
              </a:lnSpc>
              <a:defRPr/>
            </a:lvl5pPr>
          </a:lstStyle>
          <a:p>
            <a:pPr lvl="0"/>
            <a:r>
              <a:rPr lang="en-US" dirty="0"/>
              <a:t>First level</a:t>
            </a:r>
          </a:p>
          <a:p>
            <a:pPr lvl="1"/>
            <a:r>
              <a:rPr lang="en-US" dirty="0"/>
              <a:t>Second level</a:t>
            </a:r>
          </a:p>
          <a:p>
            <a:pPr lvl="3"/>
            <a:r>
              <a:rPr lang="en-US" dirty="0"/>
              <a:t>Paragraph</a:t>
            </a:r>
          </a:p>
        </p:txBody>
      </p:sp>
      <p:sp>
        <p:nvSpPr>
          <p:cNvPr id="8" name="Content Placeholder 6">
            <a:extLst>
              <a:ext uri="{FF2B5EF4-FFF2-40B4-BE49-F238E27FC236}">
                <a16:creationId xmlns:a16="http://schemas.microsoft.com/office/drawing/2014/main" id="{3D01C549-249F-9316-A917-313E5698DE6B}"/>
              </a:ext>
            </a:extLst>
          </p:cNvPr>
          <p:cNvSpPr txBox="1">
            <a:spLocks/>
          </p:cNvSpPr>
          <p:nvPr userDrawn="1"/>
        </p:nvSpPr>
        <p:spPr>
          <a:xfrm>
            <a:off x="11585644" y="6492875"/>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198177D-4CB0-4AB3-BF58-47BA9C1555EB}" type="slidenum">
              <a:rPr lang="en-GB" smtClean="0">
                <a:solidFill>
                  <a:srgbClr val="41B38E"/>
                </a:solidFill>
              </a:rPr>
              <a:t>‹N°›</a:t>
            </a:fld>
            <a:endParaRPr lang="en-GB">
              <a:solidFill>
                <a:srgbClr val="41B38E"/>
              </a:solidFill>
            </a:endParaRPr>
          </a:p>
        </p:txBody>
      </p:sp>
      <p:sp>
        <p:nvSpPr>
          <p:cNvPr id="2" name="Title 1">
            <a:extLst>
              <a:ext uri="{FF2B5EF4-FFF2-40B4-BE49-F238E27FC236}">
                <a16:creationId xmlns:a16="http://schemas.microsoft.com/office/drawing/2014/main" id="{2C0E9095-37D5-4619-782C-970D4B902A71}"/>
              </a:ext>
            </a:extLst>
          </p:cNvPr>
          <p:cNvSpPr>
            <a:spLocks noGrp="1"/>
          </p:cNvSpPr>
          <p:nvPr>
            <p:ph type="title"/>
          </p:nvPr>
        </p:nvSpPr>
        <p:spPr>
          <a:xfrm>
            <a:off x="1095152" y="574315"/>
            <a:ext cx="6746693" cy="777408"/>
          </a:xfrm>
          <a:prstGeom prst="rect">
            <a:avLst/>
          </a:prstGeom>
        </p:spPr>
        <p:txBody>
          <a:bodyPr/>
          <a:lstStyle>
            <a:lvl1pPr>
              <a:defRPr sz="3200">
                <a:solidFill>
                  <a:schemeClr val="bg1"/>
                </a:solidFill>
                <a:latin typeface="Aptos" panose="020B0004020202020204" pitchFamily="34" charset="0"/>
              </a:defRPr>
            </a:lvl1pPr>
          </a:lstStyle>
          <a:p>
            <a:r>
              <a:rPr lang="en-US"/>
              <a:t>Click to edit Master title style</a:t>
            </a:r>
            <a:endParaRPr lang="en-GB"/>
          </a:p>
        </p:txBody>
      </p:sp>
      <p:pic>
        <p:nvPicPr>
          <p:cNvPr id="5" name="Image 10" descr="Une image contenant texte, Police, Graphique, capture d’écran&#10;&#10;Description générée automatiquement">
            <a:extLst>
              <a:ext uri="{FF2B5EF4-FFF2-40B4-BE49-F238E27FC236}">
                <a16:creationId xmlns:a16="http://schemas.microsoft.com/office/drawing/2014/main" id="{DE06E9B8-6479-0FCB-AB03-3989641C2DD3}"/>
              </a:ext>
            </a:extLst>
          </p:cNvPr>
          <p:cNvPicPr>
            <a:picLocks noChangeAspect="1"/>
          </p:cNvPicPr>
          <p:nvPr userDrawn="1"/>
        </p:nvPicPr>
        <p:blipFill>
          <a:blip r:embed="rId2"/>
          <a:stretch>
            <a:fillRect/>
          </a:stretch>
        </p:blipFill>
        <p:spPr>
          <a:xfrm>
            <a:off x="10180890" y="398804"/>
            <a:ext cx="1150191" cy="898998"/>
          </a:xfrm>
          <a:prstGeom prst="rect">
            <a:avLst/>
          </a:prstGeom>
          <a:noFill/>
          <a:ln cap="flat">
            <a:noFill/>
          </a:ln>
        </p:spPr>
      </p:pic>
      <p:pic>
        <p:nvPicPr>
          <p:cNvPr id="6" name="Image 5" descr="Une image contenant Graphique, capture d’écran, Police, graphisme&#10;&#10;Description générée automatiquement">
            <a:extLst>
              <a:ext uri="{FF2B5EF4-FFF2-40B4-BE49-F238E27FC236}">
                <a16:creationId xmlns:a16="http://schemas.microsoft.com/office/drawing/2014/main" id="{1FB8B045-69C6-EA9F-B372-36FF5B02AE1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219" b="24232"/>
          <a:stretch/>
        </p:blipFill>
        <p:spPr>
          <a:xfrm>
            <a:off x="8081407" y="339786"/>
            <a:ext cx="1889738" cy="1011937"/>
          </a:xfrm>
          <a:prstGeom prst="rect">
            <a:avLst/>
          </a:prstGeom>
        </p:spPr>
      </p:pic>
    </p:spTree>
    <p:extLst>
      <p:ext uri="{BB962C8B-B14F-4D97-AF65-F5344CB8AC3E}">
        <p14:creationId xmlns:p14="http://schemas.microsoft.com/office/powerpoint/2010/main" val="3548500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9A15365-2F35-1A1F-EEE0-5CBD4E7F29B4}"/>
              </a:ext>
            </a:extLst>
          </p:cNvPr>
          <p:cNvSpPr>
            <a:spLocks noGrp="1"/>
          </p:cNvSpPr>
          <p:nvPr>
            <p:ph type="title"/>
          </p:nvPr>
        </p:nvSpPr>
        <p:spPr>
          <a:xfrm>
            <a:off x="1095152" y="574315"/>
            <a:ext cx="6736883" cy="777408"/>
          </a:xfrm>
          <a:prstGeom prst="rect">
            <a:avLst/>
          </a:prstGeom>
        </p:spPr>
        <p:txBody>
          <a:bodyPr/>
          <a:lstStyle>
            <a:lvl1pPr>
              <a:defRPr sz="3200">
                <a:solidFill>
                  <a:srgbClr val="2E5FAA"/>
                </a:solidFill>
                <a:latin typeface="Aptos" panose="020B0004020202020204" pitchFamily="34" charset="0"/>
              </a:defRPr>
            </a:lvl1pPr>
          </a:lstStyle>
          <a:p>
            <a:r>
              <a:rPr lang="en-US"/>
              <a:t>Click to edit Master title style</a:t>
            </a:r>
            <a:endParaRPr lang="en-GB"/>
          </a:p>
        </p:txBody>
      </p:sp>
      <p:sp>
        <p:nvSpPr>
          <p:cNvPr id="8" name="Content Placeholder 2">
            <a:extLst>
              <a:ext uri="{FF2B5EF4-FFF2-40B4-BE49-F238E27FC236}">
                <a16:creationId xmlns:a16="http://schemas.microsoft.com/office/drawing/2014/main" id="{C35AC3F9-79C7-2D9A-F631-67101E17F493}"/>
              </a:ext>
            </a:extLst>
          </p:cNvPr>
          <p:cNvSpPr>
            <a:spLocks noGrp="1"/>
          </p:cNvSpPr>
          <p:nvPr>
            <p:ph idx="1" hasCustomPrompt="1"/>
          </p:nvPr>
        </p:nvSpPr>
        <p:spPr>
          <a:xfrm>
            <a:off x="1103917" y="2055813"/>
            <a:ext cx="4992083" cy="4127758"/>
          </a:xfrm>
          <a:prstGeom prst="rect">
            <a:avLst/>
          </a:prstGeom>
        </p:spPr>
        <p:txBody>
          <a:bodyPr/>
          <a:lstStyle>
            <a:lvl1pPr>
              <a:lnSpc>
                <a:spcPct val="120000"/>
              </a:lnSpc>
              <a:defRPr>
                <a:solidFill>
                  <a:srgbClr val="41B38E"/>
                </a:solidFill>
              </a:defRPr>
            </a:lvl1pPr>
            <a:lvl2pPr>
              <a:lnSpc>
                <a:spcPct val="120000"/>
              </a:lnSpc>
              <a:defRPr>
                <a:solidFill>
                  <a:srgbClr val="2E5FAA"/>
                </a:solidFill>
              </a:defRPr>
            </a:lvl2pPr>
            <a:lvl3pPr>
              <a:lnSpc>
                <a:spcPct val="120000"/>
              </a:lnSpc>
              <a:defRPr>
                <a:solidFill>
                  <a:schemeClr val="bg1"/>
                </a:solidFill>
              </a:defRPr>
            </a:lvl3pPr>
            <a:lvl4pPr>
              <a:lnSpc>
                <a:spcPct val="120000"/>
              </a:lnSpc>
              <a:defRPr>
                <a:solidFill>
                  <a:srgbClr val="22234B"/>
                </a:solidFill>
              </a:defRPr>
            </a:lvl4pPr>
            <a:lvl5pPr>
              <a:lnSpc>
                <a:spcPct val="120000"/>
              </a:lnSpc>
              <a:defRPr/>
            </a:lvl5pPr>
          </a:lstStyle>
          <a:p>
            <a:pPr lvl="0"/>
            <a:r>
              <a:rPr lang="en-US"/>
              <a:t>First level</a:t>
            </a:r>
          </a:p>
          <a:p>
            <a:pPr lvl="1"/>
            <a:r>
              <a:rPr lang="en-US"/>
              <a:t>Second level</a:t>
            </a:r>
          </a:p>
          <a:p>
            <a:pPr lvl="3"/>
            <a:r>
              <a:rPr lang="en-US"/>
              <a:t>Paragraph</a:t>
            </a:r>
          </a:p>
        </p:txBody>
      </p:sp>
      <p:sp>
        <p:nvSpPr>
          <p:cNvPr id="2" name="Content Placeholder 2">
            <a:extLst>
              <a:ext uri="{FF2B5EF4-FFF2-40B4-BE49-F238E27FC236}">
                <a16:creationId xmlns:a16="http://schemas.microsoft.com/office/drawing/2014/main" id="{6EF8397C-8C4F-888F-D21A-847A025B7232}"/>
              </a:ext>
            </a:extLst>
          </p:cNvPr>
          <p:cNvSpPr>
            <a:spLocks noGrp="1"/>
          </p:cNvSpPr>
          <p:nvPr>
            <p:ph idx="10" hasCustomPrompt="1"/>
          </p:nvPr>
        </p:nvSpPr>
        <p:spPr>
          <a:xfrm>
            <a:off x="6413832" y="2055813"/>
            <a:ext cx="4992083" cy="4127758"/>
          </a:xfrm>
          <a:prstGeom prst="rect">
            <a:avLst/>
          </a:prstGeom>
        </p:spPr>
        <p:txBody>
          <a:bodyPr/>
          <a:lstStyle>
            <a:lvl1pPr>
              <a:lnSpc>
                <a:spcPct val="120000"/>
              </a:lnSpc>
              <a:defRPr>
                <a:solidFill>
                  <a:srgbClr val="41B38E"/>
                </a:solidFill>
              </a:defRPr>
            </a:lvl1pPr>
            <a:lvl2pPr>
              <a:lnSpc>
                <a:spcPct val="120000"/>
              </a:lnSpc>
              <a:defRPr>
                <a:solidFill>
                  <a:srgbClr val="2E5FAA"/>
                </a:solidFill>
              </a:defRPr>
            </a:lvl2pPr>
            <a:lvl3pPr>
              <a:lnSpc>
                <a:spcPct val="120000"/>
              </a:lnSpc>
              <a:defRPr>
                <a:solidFill>
                  <a:schemeClr val="bg1"/>
                </a:solidFill>
              </a:defRPr>
            </a:lvl3pPr>
            <a:lvl4pPr>
              <a:lnSpc>
                <a:spcPct val="120000"/>
              </a:lnSpc>
              <a:defRPr>
                <a:solidFill>
                  <a:srgbClr val="22234B"/>
                </a:solidFill>
              </a:defRPr>
            </a:lvl4pPr>
            <a:lvl5pPr>
              <a:lnSpc>
                <a:spcPct val="120000"/>
              </a:lnSpc>
              <a:defRPr/>
            </a:lvl5pPr>
          </a:lstStyle>
          <a:p>
            <a:pPr lvl="0"/>
            <a:r>
              <a:rPr lang="en-US"/>
              <a:t>First level</a:t>
            </a:r>
          </a:p>
          <a:p>
            <a:pPr lvl="1"/>
            <a:r>
              <a:rPr lang="en-US"/>
              <a:t>Second level</a:t>
            </a:r>
          </a:p>
          <a:p>
            <a:pPr lvl="3"/>
            <a:r>
              <a:rPr lang="en-US"/>
              <a:t>Paragraph</a:t>
            </a:r>
          </a:p>
        </p:txBody>
      </p:sp>
      <p:sp>
        <p:nvSpPr>
          <p:cNvPr id="4" name="Content Placeholder 6">
            <a:extLst>
              <a:ext uri="{FF2B5EF4-FFF2-40B4-BE49-F238E27FC236}">
                <a16:creationId xmlns:a16="http://schemas.microsoft.com/office/drawing/2014/main" id="{472674BD-999D-0158-78E3-008103236617}"/>
              </a:ext>
            </a:extLst>
          </p:cNvPr>
          <p:cNvSpPr txBox="1">
            <a:spLocks/>
          </p:cNvSpPr>
          <p:nvPr userDrawn="1"/>
        </p:nvSpPr>
        <p:spPr>
          <a:xfrm>
            <a:off x="11585644" y="6492875"/>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198177D-4CB0-4AB3-BF58-47BA9C1555EB}" type="slidenum">
              <a:rPr lang="en-GB" smtClean="0">
                <a:solidFill>
                  <a:srgbClr val="41B38E"/>
                </a:solidFill>
              </a:rPr>
              <a:t>‹N°›</a:t>
            </a:fld>
            <a:endParaRPr lang="en-GB">
              <a:solidFill>
                <a:srgbClr val="41B38E"/>
              </a:solidFill>
            </a:endParaRPr>
          </a:p>
        </p:txBody>
      </p:sp>
      <p:pic>
        <p:nvPicPr>
          <p:cNvPr id="7" name="Image 6" descr="Une image contenant texte, Police, Graphique, capture d’écran&#10;&#10;Description générée automatiquement">
            <a:extLst>
              <a:ext uri="{FF2B5EF4-FFF2-40B4-BE49-F238E27FC236}">
                <a16:creationId xmlns:a16="http://schemas.microsoft.com/office/drawing/2014/main" id="{E43D7D46-3574-4DF6-877B-085EC5A2AE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6555" y="394489"/>
            <a:ext cx="1154709" cy="902532"/>
          </a:xfrm>
          <a:prstGeom prst="rect">
            <a:avLst/>
          </a:prstGeom>
        </p:spPr>
      </p:pic>
      <p:pic>
        <p:nvPicPr>
          <p:cNvPr id="9" name="Image 8" descr="Une image contenant texte, Graphique, Police, logo&#10;&#10;Description générée automatiquement">
            <a:extLst>
              <a:ext uri="{FF2B5EF4-FFF2-40B4-BE49-F238E27FC236}">
                <a16:creationId xmlns:a16="http://schemas.microsoft.com/office/drawing/2014/main" id="{EB9C04B1-780B-7228-A099-D75A77603B0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3701" b="24118"/>
          <a:stretch/>
        </p:blipFill>
        <p:spPr>
          <a:xfrm>
            <a:off x="8197176" y="339786"/>
            <a:ext cx="1939304" cy="1011937"/>
          </a:xfrm>
          <a:prstGeom prst="rect">
            <a:avLst/>
          </a:prstGeom>
        </p:spPr>
      </p:pic>
    </p:spTree>
    <p:extLst>
      <p:ext uri="{BB962C8B-B14F-4D97-AF65-F5344CB8AC3E}">
        <p14:creationId xmlns:p14="http://schemas.microsoft.com/office/powerpoint/2010/main" val="3056542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Organigramme : Terminateur 4">
            <a:extLst>
              <a:ext uri="{FF2B5EF4-FFF2-40B4-BE49-F238E27FC236}">
                <a16:creationId xmlns:a16="http://schemas.microsoft.com/office/drawing/2014/main" id="{35611B7F-E8AF-0362-6F9F-5A32B12D3599}"/>
              </a:ext>
            </a:extLst>
          </p:cNvPr>
          <p:cNvSpPr/>
          <p:nvPr userDrawn="1"/>
        </p:nvSpPr>
        <p:spPr>
          <a:xfrm>
            <a:off x="475488" y="286253"/>
            <a:ext cx="7772399" cy="122250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25"/>
              <a:gd name="connsiteY0" fmla="*/ 225 h 21825"/>
              <a:gd name="connsiteX1" fmla="*/ 19159 w 21625"/>
              <a:gd name="connsiteY1" fmla="*/ 0 h 21825"/>
              <a:gd name="connsiteX2" fmla="*/ 21600 w 21625"/>
              <a:gd name="connsiteY2" fmla="*/ 11025 h 21825"/>
              <a:gd name="connsiteX3" fmla="*/ 18125 w 21625"/>
              <a:gd name="connsiteY3" fmla="*/ 21825 h 21825"/>
              <a:gd name="connsiteX4" fmla="*/ 3475 w 21625"/>
              <a:gd name="connsiteY4" fmla="*/ 21825 h 21825"/>
              <a:gd name="connsiteX5" fmla="*/ 0 w 21625"/>
              <a:gd name="connsiteY5" fmla="*/ 11025 h 21825"/>
              <a:gd name="connsiteX6" fmla="*/ 3475 w 21625"/>
              <a:gd name="connsiteY6" fmla="*/ 225 h 21825"/>
              <a:gd name="connsiteX0" fmla="*/ 3475 w 21600"/>
              <a:gd name="connsiteY0" fmla="*/ 225 h 21825"/>
              <a:gd name="connsiteX1" fmla="*/ 19159 w 21600"/>
              <a:gd name="connsiteY1" fmla="*/ 0 h 21825"/>
              <a:gd name="connsiteX2" fmla="*/ 21600 w 21600"/>
              <a:gd name="connsiteY2" fmla="*/ 11025 h 21825"/>
              <a:gd name="connsiteX3" fmla="*/ 19187 w 21600"/>
              <a:gd name="connsiteY3" fmla="*/ 21600 h 21825"/>
              <a:gd name="connsiteX4" fmla="*/ 3475 w 21600"/>
              <a:gd name="connsiteY4" fmla="*/ 21825 h 21825"/>
              <a:gd name="connsiteX5" fmla="*/ 0 w 21600"/>
              <a:gd name="connsiteY5" fmla="*/ 11025 h 21825"/>
              <a:gd name="connsiteX6" fmla="*/ 3475 w 21600"/>
              <a:gd name="connsiteY6" fmla="*/ 225 h 21825"/>
              <a:gd name="connsiteX0" fmla="*/ 2602 w 21617"/>
              <a:gd name="connsiteY0" fmla="*/ 225 h 21825"/>
              <a:gd name="connsiteX1" fmla="*/ 19176 w 21617"/>
              <a:gd name="connsiteY1" fmla="*/ 0 h 21825"/>
              <a:gd name="connsiteX2" fmla="*/ 21617 w 21617"/>
              <a:gd name="connsiteY2" fmla="*/ 11025 h 21825"/>
              <a:gd name="connsiteX3" fmla="*/ 19204 w 21617"/>
              <a:gd name="connsiteY3" fmla="*/ 21600 h 21825"/>
              <a:gd name="connsiteX4" fmla="*/ 3492 w 21617"/>
              <a:gd name="connsiteY4" fmla="*/ 21825 h 21825"/>
              <a:gd name="connsiteX5" fmla="*/ 17 w 21617"/>
              <a:gd name="connsiteY5" fmla="*/ 11025 h 21825"/>
              <a:gd name="connsiteX6" fmla="*/ 2602 w 21617"/>
              <a:gd name="connsiteY6" fmla="*/ 225 h 21825"/>
              <a:gd name="connsiteX0" fmla="*/ 2586 w 21601"/>
              <a:gd name="connsiteY0" fmla="*/ 225 h 22050"/>
              <a:gd name="connsiteX1" fmla="*/ 19160 w 21601"/>
              <a:gd name="connsiteY1" fmla="*/ 0 h 22050"/>
              <a:gd name="connsiteX2" fmla="*/ 21601 w 21601"/>
              <a:gd name="connsiteY2" fmla="*/ 11025 h 22050"/>
              <a:gd name="connsiteX3" fmla="*/ 19188 w 21601"/>
              <a:gd name="connsiteY3" fmla="*/ 21600 h 22050"/>
              <a:gd name="connsiteX4" fmla="*/ 2701 w 21601"/>
              <a:gd name="connsiteY4" fmla="*/ 22050 h 22050"/>
              <a:gd name="connsiteX5" fmla="*/ 1 w 21601"/>
              <a:gd name="connsiteY5" fmla="*/ 11025 h 22050"/>
              <a:gd name="connsiteX6" fmla="*/ 2586 w 21601"/>
              <a:gd name="connsiteY6" fmla="*/ 225 h 22050"/>
              <a:gd name="connsiteX0" fmla="*/ 2304 w 21606"/>
              <a:gd name="connsiteY0" fmla="*/ 225 h 22050"/>
              <a:gd name="connsiteX1" fmla="*/ 19165 w 21606"/>
              <a:gd name="connsiteY1" fmla="*/ 0 h 22050"/>
              <a:gd name="connsiteX2" fmla="*/ 21606 w 21606"/>
              <a:gd name="connsiteY2" fmla="*/ 11025 h 22050"/>
              <a:gd name="connsiteX3" fmla="*/ 19193 w 21606"/>
              <a:gd name="connsiteY3" fmla="*/ 21600 h 22050"/>
              <a:gd name="connsiteX4" fmla="*/ 2706 w 21606"/>
              <a:gd name="connsiteY4" fmla="*/ 22050 h 22050"/>
              <a:gd name="connsiteX5" fmla="*/ 6 w 21606"/>
              <a:gd name="connsiteY5" fmla="*/ 11025 h 22050"/>
              <a:gd name="connsiteX6" fmla="*/ 2304 w 21606"/>
              <a:gd name="connsiteY6" fmla="*/ 225 h 22050"/>
              <a:gd name="connsiteX0" fmla="*/ 2299 w 21601"/>
              <a:gd name="connsiteY0" fmla="*/ 225 h 22275"/>
              <a:gd name="connsiteX1" fmla="*/ 19160 w 21601"/>
              <a:gd name="connsiteY1" fmla="*/ 0 h 22275"/>
              <a:gd name="connsiteX2" fmla="*/ 21601 w 21601"/>
              <a:gd name="connsiteY2" fmla="*/ 11025 h 22275"/>
              <a:gd name="connsiteX3" fmla="*/ 19188 w 21601"/>
              <a:gd name="connsiteY3" fmla="*/ 21600 h 22275"/>
              <a:gd name="connsiteX4" fmla="*/ 2328 w 21601"/>
              <a:gd name="connsiteY4" fmla="*/ 22275 h 22275"/>
              <a:gd name="connsiteX5" fmla="*/ 1 w 21601"/>
              <a:gd name="connsiteY5" fmla="*/ 11025 h 22275"/>
              <a:gd name="connsiteX6" fmla="*/ 2299 w 21601"/>
              <a:gd name="connsiteY6" fmla="*/ 225 h 22275"/>
              <a:gd name="connsiteX0" fmla="*/ 2299 w 21607"/>
              <a:gd name="connsiteY0" fmla="*/ 225 h 22275"/>
              <a:gd name="connsiteX1" fmla="*/ 19505 w 21607"/>
              <a:gd name="connsiteY1" fmla="*/ 0 h 22275"/>
              <a:gd name="connsiteX2" fmla="*/ 21601 w 21607"/>
              <a:gd name="connsiteY2" fmla="*/ 11025 h 22275"/>
              <a:gd name="connsiteX3" fmla="*/ 19188 w 21607"/>
              <a:gd name="connsiteY3" fmla="*/ 21600 h 22275"/>
              <a:gd name="connsiteX4" fmla="*/ 2328 w 21607"/>
              <a:gd name="connsiteY4" fmla="*/ 22275 h 22275"/>
              <a:gd name="connsiteX5" fmla="*/ 1 w 21607"/>
              <a:gd name="connsiteY5" fmla="*/ 11025 h 22275"/>
              <a:gd name="connsiteX6" fmla="*/ 2299 w 21607"/>
              <a:gd name="connsiteY6" fmla="*/ 225 h 22275"/>
              <a:gd name="connsiteX0" fmla="*/ 2299 w 21601"/>
              <a:gd name="connsiteY0" fmla="*/ 225 h 22275"/>
              <a:gd name="connsiteX1" fmla="*/ 19505 w 21601"/>
              <a:gd name="connsiteY1" fmla="*/ 0 h 22275"/>
              <a:gd name="connsiteX2" fmla="*/ 21601 w 21601"/>
              <a:gd name="connsiteY2" fmla="*/ 11025 h 22275"/>
              <a:gd name="connsiteX3" fmla="*/ 19504 w 21601"/>
              <a:gd name="connsiteY3" fmla="*/ 21600 h 22275"/>
              <a:gd name="connsiteX4" fmla="*/ 2328 w 21601"/>
              <a:gd name="connsiteY4" fmla="*/ 22275 h 22275"/>
              <a:gd name="connsiteX5" fmla="*/ 1 w 21601"/>
              <a:gd name="connsiteY5" fmla="*/ 11025 h 22275"/>
              <a:gd name="connsiteX6" fmla="*/ 2299 w 21601"/>
              <a:gd name="connsiteY6" fmla="*/ 225 h 22275"/>
              <a:gd name="connsiteX0" fmla="*/ 1992 w 21610"/>
              <a:gd name="connsiteY0" fmla="*/ 225 h 22275"/>
              <a:gd name="connsiteX1" fmla="*/ 19514 w 21610"/>
              <a:gd name="connsiteY1" fmla="*/ 0 h 22275"/>
              <a:gd name="connsiteX2" fmla="*/ 21610 w 21610"/>
              <a:gd name="connsiteY2" fmla="*/ 11025 h 22275"/>
              <a:gd name="connsiteX3" fmla="*/ 19513 w 21610"/>
              <a:gd name="connsiteY3" fmla="*/ 21600 h 22275"/>
              <a:gd name="connsiteX4" fmla="*/ 2337 w 21610"/>
              <a:gd name="connsiteY4" fmla="*/ 22275 h 22275"/>
              <a:gd name="connsiteX5" fmla="*/ 10 w 21610"/>
              <a:gd name="connsiteY5" fmla="*/ 11025 h 22275"/>
              <a:gd name="connsiteX6" fmla="*/ 1992 w 21610"/>
              <a:gd name="connsiteY6" fmla="*/ 225 h 22275"/>
              <a:gd name="connsiteX0" fmla="*/ 2157 w 21603"/>
              <a:gd name="connsiteY0" fmla="*/ 450 h 22275"/>
              <a:gd name="connsiteX1" fmla="*/ 19507 w 21603"/>
              <a:gd name="connsiteY1" fmla="*/ 0 h 22275"/>
              <a:gd name="connsiteX2" fmla="*/ 21603 w 21603"/>
              <a:gd name="connsiteY2" fmla="*/ 11025 h 22275"/>
              <a:gd name="connsiteX3" fmla="*/ 19506 w 21603"/>
              <a:gd name="connsiteY3" fmla="*/ 21600 h 22275"/>
              <a:gd name="connsiteX4" fmla="*/ 2330 w 21603"/>
              <a:gd name="connsiteY4" fmla="*/ 22275 h 22275"/>
              <a:gd name="connsiteX5" fmla="*/ 3 w 21603"/>
              <a:gd name="connsiteY5" fmla="*/ 11025 h 22275"/>
              <a:gd name="connsiteX6" fmla="*/ 2157 w 21603"/>
              <a:gd name="connsiteY6" fmla="*/ 450 h 22275"/>
              <a:gd name="connsiteX0" fmla="*/ 2154 w 21600"/>
              <a:gd name="connsiteY0" fmla="*/ 450 h 22275"/>
              <a:gd name="connsiteX1" fmla="*/ 19504 w 21600"/>
              <a:gd name="connsiteY1" fmla="*/ 0 h 22275"/>
              <a:gd name="connsiteX2" fmla="*/ 21600 w 21600"/>
              <a:gd name="connsiteY2" fmla="*/ 11025 h 22275"/>
              <a:gd name="connsiteX3" fmla="*/ 19503 w 21600"/>
              <a:gd name="connsiteY3" fmla="*/ 21600 h 22275"/>
              <a:gd name="connsiteX4" fmla="*/ 2155 w 21600"/>
              <a:gd name="connsiteY4" fmla="*/ 22275 h 22275"/>
              <a:gd name="connsiteX5" fmla="*/ 0 w 21600"/>
              <a:gd name="connsiteY5" fmla="*/ 11025 h 22275"/>
              <a:gd name="connsiteX6" fmla="*/ 2154 w 21600"/>
              <a:gd name="connsiteY6" fmla="*/ 450 h 22275"/>
              <a:gd name="connsiteX0" fmla="*/ 2154 w 21661"/>
              <a:gd name="connsiteY0" fmla="*/ 0 h 21825"/>
              <a:gd name="connsiteX1" fmla="*/ 20026 w 21661"/>
              <a:gd name="connsiteY1" fmla="*/ 900 h 21825"/>
              <a:gd name="connsiteX2" fmla="*/ 21600 w 21661"/>
              <a:gd name="connsiteY2" fmla="*/ 10575 h 21825"/>
              <a:gd name="connsiteX3" fmla="*/ 19503 w 21661"/>
              <a:gd name="connsiteY3" fmla="*/ 21150 h 21825"/>
              <a:gd name="connsiteX4" fmla="*/ 2155 w 21661"/>
              <a:gd name="connsiteY4" fmla="*/ 21825 h 21825"/>
              <a:gd name="connsiteX5" fmla="*/ 0 w 21661"/>
              <a:gd name="connsiteY5" fmla="*/ 10575 h 21825"/>
              <a:gd name="connsiteX6" fmla="*/ 2154 w 21661"/>
              <a:gd name="connsiteY6" fmla="*/ 0 h 21825"/>
              <a:gd name="connsiteX0" fmla="*/ 1624 w 21732"/>
              <a:gd name="connsiteY0" fmla="*/ 0 h 21150"/>
              <a:gd name="connsiteX1" fmla="*/ 20097 w 21732"/>
              <a:gd name="connsiteY1" fmla="*/ 225 h 21150"/>
              <a:gd name="connsiteX2" fmla="*/ 21671 w 21732"/>
              <a:gd name="connsiteY2" fmla="*/ 9900 h 21150"/>
              <a:gd name="connsiteX3" fmla="*/ 19574 w 21732"/>
              <a:gd name="connsiteY3" fmla="*/ 20475 h 21150"/>
              <a:gd name="connsiteX4" fmla="*/ 2226 w 21732"/>
              <a:gd name="connsiteY4" fmla="*/ 21150 h 21150"/>
              <a:gd name="connsiteX5" fmla="*/ 71 w 21732"/>
              <a:gd name="connsiteY5" fmla="*/ 9900 h 21150"/>
              <a:gd name="connsiteX6" fmla="*/ 1624 w 21732"/>
              <a:gd name="connsiteY6" fmla="*/ 0 h 21150"/>
              <a:gd name="connsiteX0" fmla="*/ 1589 w 21697"/>
              <a:gd name="connsiteY0" fmla="*/ 0 h 20475"/>
              <a:gd name="connsiteX1" fmla="*/ 20062 w 21697"/>
              <a:gd name="connsiteY1" fmla="*/ 225 h 20475"/>
              <a:gd name="connsiteX2" fmla="*/ 21636 w 21697"/>
              <a:gd name="connsiteY2" fmla="*/ 9900 h 20475"/>
              <a:gd name="connsiteX3" fmla="*/ 19539 w 21697"/>
              <a:gd name="connsiteY3" fmla="*/ 20475 h 20475"/>
              <a:gd name="connsiteX4" fmla="*/ 1695 w 21697"/>
              <a:gd name="connsiteY4" fmla="*/ 20025 h 20475"/>
              <a:gd name="connsiteX5" fmla="*/ 36 w 21697"/>
              <a:gd name="connsiteY5" fmla="*/ 9900 h 20475"/>
              <a:gd name="connsiteX6" fmla="*/ 1589 w 21697"/>
              <a:gd name="connsiteY6" fmla="*/ 0 h 20475"/>
              <a:gd name="connsiteX0" fmla="*/ 1589 w 21673"/>
              <a:gd name="connsiteY0" fmla="*/ 0 h 20025"/>
              <a:gd name="connsiteX1" fmla="*/ 20062 w 21673"/>
              <a:gd name="connsiteY1" fmla="*/ 225 h 20025"/>
              <a:gd name="connsiteX2" fmla="*/ 21636 w 21673"/>
              <a:gd name="connsiteY2" fmla="*/ 9900 h 20025"/>
              <a:gd name="connsiteX3" fmla="*/ 20113 w 21673"/>
              <a:gd name="connsiteY3" fmla="*/ 19575 h 20025"/>
              <a:gd name="connsiteX4" fmla="*/ 1695 w 21673"/>
              <a:gd name="connsiteY4" fmla="*/ 20025 h 20025"/>
              <a:gd name="connsiteX5" fmla="*/ 36 w 21673"/>
              <a:gd name="connsiteY5" fmla="*/ 9900 h 20025"/>
              <a:gd name="connsiteX6" fmla="*/ 1589 w 21673"/>
              <a:gd name="connsiteY6" fmla="*/ 0 h 20025"/>
              <a:gd name="connsiteX0" fmla="*/ 1747 w 21831"/>
              <a:gd name="connsiteY0" fmla="*/ 0 h 20025"/>
              <a:gd name="connsiteX1" fmla="*/ 20220 w 21831"/>
              <a:gd name="connsiteY1" fmla="*/ 225 h 20025"/>
              <a:gd name="connsiteX2" fmla="*/ 21794 w 21831"/>
              <a:gd name="connsiteY2" fmla="*/ 9900 h 20025"/>
              <a:gd name="connsiteX3" fmla="*/ 20271 w 21831"/>
              <a:gd name="connsiteY3" fmla="*/ 19575 h 20025"/>
              <a:gd name="connsiteX4" fmla="*/ 1853 w 21831"/>
              <a:gd name="connsiteY4" fmla="*/ 20025 h 20025"/>
              <a:gd name="connsiteX5" fmla="*/ 11 w 21831"/>
              <a:gd name="connsiteY5" fmla="*/ 9900 h 20025"/>
              <a:gd name="connsiteX6" fmla="*/ 1747 w 21831"/>
              <a:gd name="connsiteY6" fmla="*/ 0 h 20025"/>
              <a:gd name="connsiteX0" fmla="*/ 1747 w 22059"/>
              <a:gd name="connsiteY0" fmla="*/ 0 h 20025"/>
              <a:gd name="connsiteX1" fmla="*/ 20220 w 22059"/>
              <a:gd name="connsiteY1" fmla="*/ 225 h 20025"/>
              <a:gd name="connsiteX2" fmla="*/ 22055 w 22059"/>
              <a:gd name="connsiteY2" fmla="*/ 9900 h 20025"/>
              <a:gd name="connsiteX3" fmla="*/ 20271 w 22059"/>
              <a:gd name="connsiteY3" fmla="*/ 19575 h 20025"/>
              <a:gd name="connsiteX4" fmla="*/ 1853 w 22059"/>
              <a:gd name="connsiteY4" fmla="*/ 20025 h 20025"/>
              <a:gd name="connsiteX5" fmla="*/ 11 w 22059"/>
              <a:gd name="connsiteY5" fmla="*/ 9900 h 20025"/>
              <a:gd name="connsiteX6" fmla="*/ 1747 w 22059"/>
              <a:gd name="connsiteY6" fmla="*/ 0 h 20025"/>
              <a:gd name="connsiteX0" fmla="*/ 1819 w 22131"/>
              <a:gd name="connsiteY0" fmla="*/ 0 h 20025"/>
              <a:gd name="connsiteX1" fmla="*/ 20292 w 22131"/>
              <a:gd name="connsiteY1" fmla="*/ 225 h 20025"/>
              <a:gd name="connsiteX2" fmla="*/ 22127 w 22131"/>
              <a:gd name="connsiteY2" fmla="*/ 9900 h 20025"/>
              <a:gd name="connsiteX3" fmla="*/ 20343 w 22131"/>
              <a:gd name="connsiteY3" fmla="*/ 19575 h 20025"/>
              <a:gd name="connsiteX4" fmla="*/ 1925 w 22131"/>
              <a:gd name="connsiteY4" fmla="*/ 20025 h 20025"/>
              <a:gd name="connsiteX5" fmla="*/ 5 w 22131"/>
              <a:gd name="connsiteY5" fmla="*/ 10125 h 20025"/>
              <a:gd name="connsiteX6" fmla="*/ 1819 w 22131"/>
              <a:gd name="connsiteY6" fmla="*/ 0 h 20025"/>
              <a:gd name="connsiteX0" fmla="*/ 1819 w 22131"/>
              <a:gd name="connsiteY0" fmla="*/ 0 h 20025"/>
              <a:gd name="connsiteX1" fmla="*/ 20292 w 22131"/>
              <a:gd name="connsiteY1" fmla="*/ 225 h 20025"/>
              <a:gd name="connsiteX2" fmla="*/ 22127 w 22131"/>
              <a:gd name="connsiteY2" fmla="*/ 9900 h 20025"/>
              <a:gd name="connsiteX3" fmla="*/ 20343 w 22131"/>
              <a:gd name="connsiteY3" fmla="*/ 19575 h 20025"/>
              <a:gd name="connsiteX4" fmla="*/ 1925 w 22131"/>
              <a:gd name="connsiteY4" fmla="*/ 20025 h 20025"/>
              <a:gd name="connsiteX5" fmla="*/ 5 w 22131"/>
              <a:gd name="connsiteY5" fmla="*/ 11025 h 20025"/>
              <a:gd name="connsiteX6" fmla="*/ 1819 w 22131"/>
              <a:gd name="connsiteY6" fmla="*/ 0 h 2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31" h="20025">
                <a:moveTo>
                  <a:pt x="1819" y="0"/>
                </a:moveTo>
                <a:cubicBezTo>
                  <a:pt x="6702" y="0"/>
                  <a:pt x="15409" y="225"/>
                  <a:pt x="20292" y="225"/>
                </a:cubicBezTo>
                <a:cubicBezTo>
                  <a:pt x="22211" y="225"/>
                  <a:pt x="22119" y="6675"/>
                  <a:pt x="22127" y="9900"/>
                </a:cubicBezTo>
                <a:cubicBezTo>
                  <a:pt x="22136" y="13125"/>
                  <a:pt x="22262" y="19575"/>
                  <a:pt x="20343" y="19575"/>
                </a:cubicBezTo>
                <a:lnTo>
                  <a:pt x="1925" y="20025"/>
                </a:lnTo>
                <a:cubicBezTo>
                  <a:pt x="6" y="20025"/>
                  <a:pt x="23" y="14362"/>
                  <a:pt x="5" y="11025"/>
                </a:cubicBezTo>
                <a:cubicBezTo>
                  <a:pt x="-13" y="7688"/>
                  <a:pt x="-100" y="0"/>
                  <a:pt x="1819" y="0"/>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D9A15365-2F35-1A1F-EEE0-5CBD4E7F29B4}"/>
              </a:ext>
            </a:extLst>
          </p:cNvPr>
          <p:cNvSpPr>
            <a:spLocks noGrp="1"/>
          </p:cNvSpPr>
          <p:nvPr>
            <p:ph type="title"/>
          </p:nvPr>
        </p:nvSpPr>
        <p:spPr>
          <a:xfrm>
            <a:off x="1095153" y="574315"/>
            <a:ext cx="6925726" cy="777408"/>
          </a:xfrm>
          <a:prstGeom prst="rect">
            <a:avLst/>
          </a:prstGeom>
        </p:spPr>
        <p:txBody>
          <a:bodyPr/>
          <a:lstStyle>
            <a:lvl1pPr>
              <a:defRPr sz="3200">
                <a:solidFill>
                  <a:schemeClr val="tx1"/>
                </a:solidFill>
                <a:latin typeface="Aptos" panose="020B0004020202020204" pitchFamily="34" charset="0"/>
              </a:defRPr>
            </a:lvl1pPr>
          </a:lstStyle>
          <a:p>
            <a:r>
              <a:rPr lang="en-US" dirty="0"/>
              <a:t>Click to edit Master title style</a:t>
            </a:r>
            <a:endParaRPr lang="en-GB" dirty="0"/>
          </a:p>
        </p:txBody>
      </p:sp>
      <p:sp>
        <p:nvSpPr>
          <p:cNvPr id="7" name="Content Placeholder 6">
            <a:extLst>
              <a:ext uri="{FF2B5EF4-FFF2-40B4-BE49-F238E27FC236}">
                <a16:creationId xmlns:a16="http://schemas.microsoft.com/office/drawing/2014/main" id="{71506A2B-4D3D-0DBB-200A-57D8A670EEE7}"/>
              </a:ext>
            </a:extLst>
          </p:cNvPr>
          <p:cNvSpPr txBox="1">
            <a:spLocks/>
          </p:cNvSpPr>
          <p:nvPr userDrawn="1"/>
        </p:nvSpPr>
        <p:spPr>
          <a:xfrm>
            <a:off x="11585644" y="6492875"/>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198177D-4CB0-4AB3-BF58-47BA9C1555EB}" type="slidenum">
              <a:rPr lang="en-GB" smtClean="0">
                <a:solidFill>
                  <a:srgbClr val="41B38E"/>
                </a:solidFill>
              </a:rPr>
              <a:t>‹N°›</a:t>
            </a:fld>
            <a:endParaRPr lang="en-GB">
              <a:solidFill>
                <a:srgbClr val="41B38E"/>
              </a:solidFill>
            </a:endParaRPr>
          </a:p>
        </p:txBody>
      </p:sp>
      <p:pic>
        <p:nvPicPr>
          <p:cNvPr id="2" name="Image 1" descr="Une image contenant texte, Police, Graphique, capture d’écran&#10;&#10;Description générée automatiquement">
            <a:extLst>
              <a:ext uri="{FF2B5EF4-FFF2-40B4-BE49-F238E27FC236}">
                <a16:creationId xmlns:a16="http://schemas.microsoft.com/office/drawing/2014/main" id="{449041A0-63C8-814C-05FE-E4BA52EACB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6555" y="394489"/>
            <a:ext cx="1154709" cy="902532"/>
          </a:xfrm>
          <a:prstGeom prst="rect">
            <a:avLst/>
          </a:prstGeom>
        </p:spPr>
      </p:pic>
      <p:pic>
        <p:nvPicPr>
          <p:cNvPr id="3" name="Image 2" descr="Une image contenant texte, Graphique, Police, logo&#10;&#10;Description générée automatiquement">
            <a:extLst>
              <a:ext uri="{FF2B5EF4-FFF2-40B4-BE49-F238E27FC236}">
                <a16:creationId xmlns:a16="http://schemas.microsoft.com/office/drawing/2014/main" id="{916DCEA7-285F-35DF-062A-7F19BE8DC7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3701" b="24118"/>
          <a:stretch/>
        </p:blipFill>
        <p:spPr>
          <a:xfrm>
            <a:off x="8197176" y="339786"/>
            <a:ext cx="1939304" cy="1011937"/>
          </a:xfrm>
          <a:prstGeom prst="rect">
            <a:avLst/>
          </a:prstGeom>
        </p:spPr>
      </p:pic>
    </p:spTree>
    <p:extLst>
      <p:ext uri="{BB962C8B-B14F-4D97-AF65-F5344CB8AC3E}">
        <p14:creationId xmlns:p14="http://schemas.microsoft.com/office/powerpoint/2010/main" val="1702360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71000"/>
          </a:schemeClr>
        </a:solidFill>
        <a:effectLst/>
      </p:bgPr>
    </p:bg>
    <p:spTree>
      <p:nvGrpSpPr>
        <p:cNvPr id="1" name=""/>
        <p:cNvGrpSpPr/>
        <p:nvPr/>
      </p:nvGrpSpPr>
      <p:grpSpPr>
        <a:xfrm>
          <a:off x="0" y="0"/>
          <a:ext cx="0" cy="0"/>
          <a:chOff x="0" y="0"/>
          <a:chExt cx="0" cy="0"/>
        </a:xfrm>
      </p:grpSpPr>
      <p:sp>
        <p:nvSpPr>
          <p:cNvPr id="14" name="Content Placeholder 6">
            <a:extLst>
              <a:ext uri="{FF2B5EF4-FFF2-40B4-BE49-F238E27FC236}">
                <a16:creationId xmlns:a16="http://schemas.microsoft.com/office/drawing/2014/main" id="{E59B7BD4-B86D-98BB-E2C7-2471D78EA37E}"/>
              </a:ext>
            </a:extLst>
          </p:cNvPr>
          <p:cNvSpPr txBox="1">
            <a:spLocks/>
          </p:cNvSpPr>
          <p:nvPr userDrawn="1"/>
        </p:nvSpPr>
        <p:spPr>
          <a:xfrm>
            <a:off x="10575925" y="6356350"/>
            <a:ext cx="569913" cy="365125"/>
          </a:xfrm>
          <a:prstGeom prst="rect">
            <a:avLst/>
          </a:prstGeom>
        </p:spPr>
        <p:txBody>
          <a:bodyPr>
            <a:normAutofit/>
          </a:bodyPr>
          <a:lstStyle>
            <a:lvl1pPr marL="0" indent="0" algn="ctr" defTabSz="914400" rtl="0" eaLnBrk="1" latinLnBrk="0" hangingPunct="1">
              <a:lnSpc>
                <a:spcPct val="90000"/>
              </a:lnSpc>
              <a:spcBef>
                <a:spcPts val="1000"/>
              </a:spcBef>
              <a:buFontTx/>
              <a:buNone/>
              <a:defRPr sz="12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pic>
        <p:nvPicPr>
          <p:cNvPr id="2" name="Image 8" descr="Une image contenant capture d’écran, Graphique, conception&#10;&#10;Description générée automatiquement">
            <a:extLst>
              <a:ext uri="{FF2B5EF4-FFF2-40B4-BE49-F238E27FC236}">
                <a16:creationId xmlns:a16="http://schemas.microsoft.com/office/drawing/2014/main" id="{5E7DA524-FADB-96F1-28DE-93478DB018D4}"/>
              </a:ext>
            </a:extLst>
          </p:cNvPr>
          <p:cNvPicPr>
            <a:picLocks noChangeAspect="1"/>
          </p:cNvPicPr>
          <p:nvPr userDrawn="1"/>
        </p:nvPicPr>
        <p:blipFill>
          <a:blip r:embed="rId14">
            <a:alphaModFix amt="11000"/>
          </a:blip>
          <a:stretch>
            <a:fillRect/>
          </a:stretch>
        </p:blipFill>
        <p:spPr>
          <a:xfrm>
            <a:off x="8997348" y="2428673"/>
            <a:ext cx="3194648" cy="4429326"/>
          </a:xfrm>
          <a:prstGeom prst="rect">
            <a:avLst/>
          </a:prstGeom>
          <a:noFill/>
          <a:ln cap="flat">
            <a:noFill/>
          </a:ln>
        </p:spPr>
      </p:pic>
    </p:spTree>
    <p:extLst>
      <p:ext uri="{BB962C8B-B14F-4D97-AF65-F5344CB8AC3E}">
        <p14:creationId xmlns:p14="http://schemas.microsoft.com/office/powerpoint/2010/main" val="2933140366"/>
      </p:ext>
    </p:extLst>
  </p:cSld>
  <p:clrMap bg1="lt1" tx1="dk1" bg2="lt2" tx2="dk2" accent1="accent1" accent2="accent2" accent3="accent3" accent4="accent4" accent5="accent5" accent6="accent6" hlink="hlink" folHlink="folHlink"/>
  <p:sldLayoutIdLst>
    <p:sldLayoutId id="2147483649" r:id="rId1"/>
    <p:sldLayoutId id="2147484042" r:id="rId2"/>
    <p:sldLayoutId id="2147483653" r:id="rId3"/>
    <p:sldLayoutId id="2147484038" r:id="rId4"/>
    <p:sldLayoutId id="2147484043" r:id="rId5"/>
    <p:sldLayoutId id="2147484041" r:id="rId6"/>
    <p:sldLayoutId id="2147484037" r:id="rId7"/>
    <p:sldLayoutId id="2147484039" r:id="rId8"/>
    <p:sldLayoutId id="2147484040" r:id="rId9"/>
    <p:sldLayoutId id="2147483657" r:id="rId10"/>
    <p:sldLayoutId id="2147483652" r:id="rId11"/>
    <p:sldLayoutId id="2147484036" r:id="rId12"/>
  </p:sldLayoutIdLst>
  <p:hf hdr="0" dt="0"/>
  <p:txStyles>
    <p:titleStyle>
      <a:lvl1pPr algn="l" defTabSz="914400" rtl="0" eaLnBrk="1" latinLnBrk="0" hangingPunct="1">
        <a:lnSpc>
          <a:spcPct val="90000"/>
        </a:lnSpc>
        <a:spcBef>
          <a:spcPct val="0"/>
        </a:spcBef>
        <a:buNone/>
        <a:defRPr sz="4400" b="1" kern="1200">
          <a:solidFill>
            <a:srgbClr val="00944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FE7F2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b="1" kern="1200">
          <a:solidFill>
            <a:srgbClr val="59464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b="1" kern="1200">
          <a:solidFill>
            <a:srgbClr val="00944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CA_550D778C.xm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D9_55F77F2A.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0C_2D355DF2.xm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CF_180CFBB5.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69E52EDD-6637-3999-19F1-37B9CD28C81C}"/>
              </a:ext>
            </a:extLst>
          </p:cNvPr>
          <p:cNvSpPr>
            <a:spLocks noGrp="1"/>
          </p:cNvSpPr>
          <p:nvPr>
            <p:ph type="subTitle" idx="1"/>
          </p:nvPr>
        </p:nvSpPr>
        <p:spPr/>
        <p:txBody>
          <a:bodyPr/>
          <a:lstStyle/>
          <a:p>
            <a:r>
              <a:rPr lang="en-GB" sz="2000" dirty="0">
                <a:solidFill>
                  <a:schemeClr val="tx2">
                    <a:lumMod val="40000"/>
                    <a:lumOff val="60000"/>
                  </a:schemeClr>
                </a:solidFill>
                <a:effectLst/>
                <a:latin typeface="Aptos" panose="020B0004020202020204" pitchFamily="34" charset="0"/>
                <a:ea typeface="Times New Roman" panose="02020603050405020304" pitchFamily="18" charset="0"/>
                <a:cs typeface="Times New Roman" panose="02020603050405020304" pitchFamily="18" charset="0"/>
              </a:rPr>
              <a:t>Strasbourg, 26 June 2024</a:t>
            </a:r>
            <a:endParaRPr lang="en-GB" sz="2000" dirty="0">
              <a:solidFill>
                <a:schemeClr val="tx2">
                  <a:lumMod val="40000"/>
                  <a:lumOff val="60000"/>
                </a:schemeClr>
              </a:solidFill>
              <a:effectLst/>
              <a:latin typeface="Aptos" panose="020B0004020202020204" pitchFamily="34" charset="0"/>
              <a:ea typeface="Aptos" panose="020B0004020202020204" pitchFamily="34" charset="0"/>
              <a:cs typeface="Arial" panose="020B0604020202020204" pitchFamily="34" charset="0"/>
            </a:endParaRPr>
          </a:p>
        </p:txBody>
      </p:sp>
      <p:sp>
        <p:nvSpPr>
          <p:cNvPr id="3" name="Espace réservé du texte 2">
            <a:extLst>
              <a:ext uri="{FF2B5EF4-FFF2-40B4-BE49-F238E27FC236}">
                <a16:creationId xmlns:a16="http://schemas.microsoft.com/office/drawing/2014/main" id="{1C08F0F9-8D4C-41CE-9B13-5693D6146C3C}"/>
              </a:ext>
            </a:extLst>
          </p:cNvPr>
          <p:cNvSpPr>
            <a:spLocks noGrp="1"/>
          </p:cNvSpPr>
          <p:nvPr>
            <p:ph type="body" sz="quarter" idx="10"/>
          </p:nvPr>
        </p:nvSpPr>
        <p:spPr>
          <a:xfrm>
            <a:off x="1524000" y="1912257"/>
            <a:ext cx="9144000" cy="1002220"/>
          </a:xfrm>
        </p:spPr>
        <p:txBody>
          <a:bodyPr anchor="ctr"/>
          <a:lstStyle/>
          <a:p>
            <a:r>
              <a:rPr lang="en-GB" sz="4000" b="1" dirty="0">
                <a:effectLst/>
                <a:latin typeface="Aptos" panose="020B0004020202020204" pitchFamily="34" charset="0"/>
                <a:ea typeface="Times New Roman" panose="02020603050405020304" pitchFamily="18" charset="0"/>
                <a:cs typeface="Times New Roman" panose="02020603050405020304" pitchFamily="18" charset="0"/>
              </a:rPr>
              <a:t>ESF’s Golden Jubilee </a:t>
            </a:r>
            <a:endParaRPr lang="fr-FR" sz="4000" dirty="0"/>
          </a:p>
        </p:txBody>
      </p:sp>
      <p:sp>
        <p:nvSpPr>
          <p:cNvPr id="4" name="Espace réservé du texte 3">
            <a:extLst>
              <a:ext uri="{FF2B5EF4-FFF2-40B4-BE49-F238E27FC236}">
                <a16:creationId xmlns:a16="http://schemas.microsoft.com/office/drawing/2014/main" id="{BE5C284A-0B6F-FB16-4017-2AED4D61CF32}"/>
              </a:ext>
            </a:extLst>
          </p:cNvPr>
          <p:cNvSpPr>
            <a:spLocks noGrp="1"/>
          </p:cNvSpPr>
          <p:nvPr>
            <p:ph type="body" sz="quarter" idx="11"/>
          </p:nvPr>
        </p:nvSpPr>
        <p:spPr>
          <a:xfrm>
            <a:off x="1524000" y="3166268"/>
            <a:ext cx="9144000" cy="525463"/>
          </a:xfrm>
        </p:spPr>
        <p:txBody>
          <a:bodyPr/>
          <a:lstStyle/>
          <a:p>
            <a:r>
              <a:rPr lang="fr-FR" dirty="0">
                <a:solidFill>
                  <a:schemeClr val="accent1">
                    <a:lumMod val="60000"/>
                    <a:lumOff val="40000"/>
                  </a:schemeClr>
                </a:solidFill>
              </a:rPr>
              <a:t>Prof. Véronique Halloin, </a:t>
            </a:r>
            <a:br>
              <a:rPr lang="fr-FR" dirty="0">
                <a:solidFill>
                  <a:schemeClr val="accent1">
                    <a:lumMod val="60000"/>
                    <a:lumOff val="40000"/>
                  </a:schemeClr>
                </a:solidFill>
              </a:rPr>
            </a:br>
            <a:r>
              <a:rPr lang="fr-FR" dirty="0">
                <a:solidFill>
                  <a:schemeClr val="accent1">
                    <a:lumMod val="60000"/>
                    <a:lumOff val="40000"/>
                  </a:schemeClr>
                </a:solidFill>
              </a:rPr>
              <a:t>ESF President</a:t>
            </a:r>
          </a:p>
        </p:txBody>
      </p:sp>
    </p:spTree>
    <p:extLst>
      <p:ext uri="{BB962C8B-B14F-4D97-AF65-F5344CB8AC3E}">
        <p14:creationId xmlns:p14="http://schemas.microsoft.com/office/powerpoint/2010/main" val="1250891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61C9F1D-E41E-A4A7-14AE-C5837126793C}"/>
              </a:ext>
            </a:extLst>
          </p:cNvPr>
          <p:cNvPicPr>
            <a:picLocks noChangeAspect="1"/>
          </p:cNvPicPr>
          <p:nvPr/>
        </p:nvPicPr>
        <p:blipFill>
          <a:blip r:embed="rId4"/>
          <a:stretch>
            <a:fillRect/>
          </a:stretch>
        </p:blipFill>
        <p:spPr>
          <a:xfrm>
            <a:off x="1103917" y="1896258"/>
            <a:ext cx="6178139" cy="4411452"/>
          </a:xfrm>
          <a:prstGeom prst="rect">
            <a:avLst/>
          </a:prstGeom>
        </p:spPr>
      </p:pic>
      <p:pic>
        <p:nvPicPr>
          <p:cNvPr id="4" name="Image 3">
            <a:extLst>
              <a:ext uri="{FF2B5EF4-FFF2-40B4-BE49-F238E27FC236}">
                <a16:creationId xmlns:a16="http://schemas.microsoft.com/office/drawing/2014/main" id="{CBEA0981-27D2-438D-19FF-9D7474C25E78}"/>
              </a:ext>
            </a:extLst>
          </p:cNvPr>
          <p:cNvPicPr>
            <a:picLocks noChangeAspect="1"/>
          </p:cNvPicPr>
          <p:nvPr/>
        </p:nvPicPr>
        <p:blipFill>
          <a:blip r:embed="rId5"/>
          <a:stretch>
            <a:fillRect/>
          </a:stretch>
        </p:blipFill>
        <p:spPr>
          <a:xfrm>
            <a:off x="7762240" y="1896258"/>
            <a:ext cx="3252059" cy="2159470"/>
          </a:xfrm>
          <a:prstGeom prst="rect">
            <a:avLst/>
          </a:prstGeom>
        </p:spPr>
      </p:pic>
      <p:sp>
        <p:nvSpPr>
          <p:cNvPr id="5" name="Content Placeholder 2">
            <a:extLst>
              <a:ext uri="{FF2B5EF4-FFF2-40B4-BE49-F238E27FC236}">
                <a16:creationId xmlns:a16="http://schemas.microsoft.com/office/drawing/2014/main" id="{D6B0F432-E35C-2161-4B1C-DD6004568268}"/>
              </a:ext>
            </a:extLst>
          </p:cNvPr>
          <p:cNvSpPr txBox="1">
            <a:spLocks/>
          </p:cNvSpPr>
          <p:nvPr/>
        </p:nvSpPr>
        <p:spPr>
          <a:xfrm>
            <a:off x="66503" y="6307710"/>
            <a:ext cx="12281298" cy="1162925"/>
          </a:xfrm>
          <a:prstGeom prst="rect">
            <a:avLst/>
          </a:prstGeom>
        </p:spPr>
        <p:txBody>
          <a:bodyPr/>
          <a:lstStyle>
            <a:lvl1pPr marL="0" indent="0" algn="l" defTabSz="914400" rtl="0" eaLnBrk="1" latinLnBrk="0" hangingPunct="1">
              <a:lnSpc>
                <a:spcPct val="120000"/>
              </a:lnSpc>
              <a:spcBef>
                <a:spcPts val="1000"/>
              </a:spcBef>
              <a:buFontTx/>
              <a:buNone/>
              <a:defRPr sz="2800" b="1" kern="1200">
                <a:solidFill>
                  <a:srgbClr val="41B38E"/>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Tx/>
              <a:buNone/>
              <a:defRPr sz="2400" b="1" kern="1200">
                <a:solidFill>
                  <a:srgbClr val="2E5FAA"/>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Tx/>
              <a:buNone/>
              <a:defRPr sz="2000" b="1"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rgbClr val="2223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re 1">
            <a:extLst>
              <a:ext uri="{FF2B5EF4-FFF2-40B4-BE49-F238E27FC236}">
                <a16:creationId xmlns:a16="http://schemas.microsoft.com/office/drawing/2014/main" id="{E7E47F90-8397-A008-E0B9-92B66A17D0F1}"/>
              </a:ext>
            </a:extLst>
          </p:cNvPr>
          <p:cNvSpPr>
            <a:spLocks noGrp="1"/>
          </p:cNvSpPr>
          <p:nvPr>
            <p:ph type="title"/>
          </p:nvPr>
        </p:nvSpPr>
        <p:spPr/>
        <p:txBody>
          <a:bodyPr/>
          <a:lstStyle/>
          <a:p>
            <a:r>
              <a:rPr lang="en-US" dirty="0"/>
              <a:t>Founding Assembly in Strasbourg, </a:t>
            </a:r>
            <a:r>
              <a:rPr lang="en-US" dirty="0">
                <a:solidFill>
                  <a:schemeClr val="tx2"/>
                </a:solidFill>
              </a:rPr>
              <a:t>November 1974</a:t>
            </a:r>
            <a:endParaRPr lang="en-GB" dirty="0">
              <a:solidFill>
                <a:schemeClr val="tx2"/>
              </a:solidFill>
            </a:endParaRPr>
          </a:p>
        </p:txBody>
      </p:sp>
    </p:spTree>
    <p:extLst>
      <p:ext uri="{BB962C8B-B14F-4D97-AF65-F5344CB8AC3E}">
        <p14:creationId xmlns:p14="http://schemas.microsoft.com/office/powerpoint/2010/main" val="142694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BE9699-833A-3282-66D9-235D42EF6950}"/>
              </a:ext>
            </a:extLst>
          </p:cNvPr>
          <p:cNvSpPr>
            <a:spLocks noGrp="1"/>
          </p:cNvSpPr>
          <p:nvPr>
            <p:ph type="title"/>
          </p:nvPr>
        </p:nvSpPr>
        <p:spPr/>
        <p:txBody>
          <a:bodyPr/>
          <a:lstStyle/>
          <a:p>
            <a:r>
              <a:rPr lang="fr-FR" dirty="0" err="1"/>
              <a:t>ESF’s</a:t>
            </a:r>
            <a:r>
              <a:rPr lang="fr-FR" dirty="0"/>
              <a:t> initial </a:t>
            </a:r>
            <a:r>
              <a:rPr lang="fr-FR" dirty="0" err="1"/>
              <a:t>activities</a:t>
            </a:r>
            <a:endParaRPr lang="en-GB" dirty="0"/>
          </a:p>
        </p:txBody>
      </p:sp>
      <p:sp>
        <p:nvSpPr>
          <p:cNvPr id="5" name="Content Placeholder 2">
            <a:extLst>
              <a:ext uri="{FF2B5EF4-FFF2-40B4-BE49-F238E27FC236}">
                <a16:creationId xmlns:a16="http://schemas.microsoft.com/office/drawing/2014/main" id="{41764706-0CFD-73A5-285D-3144D6B2285E}"/>
              </a:ext>
            </a:extLst>
          </p:cNvPr>
          <p:cNvSpPr>
            <a:spLocks noGrp="1"/>
          </p:cNvSpPr>
          <p:nvPr>
            <p:ph idx="1" hasCustomPrompt="1"/>
          </p:nvPr>
        </p:nvSpPr>
        <p:spPr>
          <a:xfrm>
            <a:off x="807712" y="1822018"/>
            <a:ext cx="4582602" cy="4127758"/>
          </a:xfrm>
          <a:prstGeom prst="rect">
            <a:avLst/>
          </a:prstGeom>
        </p:spPr>
        <p:txBody>
          <a:bodyPr/>
          <a:lstStyle>
            <a:lvl1pPr>
              <a:lnSpc>
                <a:spcPct val="120000"/>
              </a:lnSpc>
              <a:defRPr>
                <a:solidFill>
                  <a:srgbClr val="41B38E"/>
                </a:solidFill>
              </a:defRPr>
            </a:lvl1pPr>
            <a:lvl2pPr>
              <a:lnSpc>
                <a:spcPct val="120000"/>
              </a:lnSpc>
              <a:defRPr>
                <a:solidFill>
                  <a:srgbClr val="2E5FAA"/>
                </a:solidFill>
              </a:defRPr>
            </a:lvl2pPr>
            <a:lvl3pPr>
              <a:lnSpc>
                <a:spcPct val="120000"/>
              </a:lnSpc>
              <a:defRPr>
                <a:solidFill>
                  <a:schemeClr val="bg1"/>
                </a:solidFill>
              </a:defRPr>
            </a:lvl3pPr>
            <a:lvl4pPr>
              <a:lnSpc>
                <a:spcPct val="120000"/>
              </a:lnSpc>
              <a:defRPr>
                <a:solidFill>
                  <a:srgbClr val="22234B"/>
                </a:solidFill>
              </a:defRPr>
            </a:lvl4pPr>
            <a:lvl5pPr>
              <a:lnSpc>
                <a:spcPct val="120000"/>
              </a:lnSpc>
              <a:defRPr/>
            </a:lvl5pPr>
          </a:lstStyle>
          <a:p>
            <a:pPr lvl="0"/>
            <a:r>
              <a:rPr lang="en-US" sz="3200" dirty="0"/>
              <a:t>Networking, Funding, Coordination Activities</a:t>
            </a:r>
          </a:p>
          <a:p>
            <a:pPr lvl="1"/>
            <a:r>
              <a:rPr lang="en-US" dirty="0"/>
              <a:t>(Exploratory Workshops, Research Networking </a:t>
            </a:r>
            <a:r>
              <a:rPr lang="en-US" dirty="0" err="1"/>
              <a:t>Programmes</a:t>
            </a:r>
            <a:r>
              <a:rPr lang="en-US" dirty="0"/>
              <a:t>, Foresight prospective analyses, …)</a:t>
            </a:r>
          </a:p>
          <a:p>
            <a:pPr lvl="1"/>
            <a:endParaRPr lang="en-US" dirty="0"/>
          </a:p>
        </p:txBody>
      </p:sp>
      <p:sp>
        <p:nvSpPr>
          <p:cNvPr id="6" name="Content Placeholder 2">
            <a:extLst>
              <a:ext uri="{FF2B5EF4-FFF2-40B4-BE49-F238E27FC236}">
                <a16:creationId xmlns:a16="http://schemas.microsoft.com/office/drawing/2014/main" id="{F577973F-95C5-3E22-FC3C-757CB2C395F8}"/>
              </a:ext>
            </a:extLst>
          </p:cNvPr>
          <p:cNvSpPr txBox="1">
            <a:spLocks/>
          </p:cNvSpPr>
          <p:nvPr/>
        </p:nvSpPr>
        <p:spPr>
          <a:xfrm>
            <a:off x="303818" y="1744086"/>
            <a:ext cx="8388928" cy="4127758"/>
          </a:xfrm>
          <a:prstGeom prst="rect">
            <a:avLst/>
          </a:prstGeom>
        </p:spPr>
        <p:txBody>
          <a:bodyPr/>
          <a:lstStyle>
            <a:lvl1pPr marL="0" indent="0" algn="l" defTabSz="914400" rtl="0" eaLnBrk="1" latinLnBrk="0" hangingPunct="1">
              <a:lnSpc>
                <a:spcPct val="120000"/>
              </a:lnSpc>
              <a:spcBef>
                <a:spcPts val="1000"/>
              </a:spcBef>
              <a:buFontTx/>
              <a:buNone/>
              <a:defRPr sz="2800" b="1" kern="1200">
                <a:solidFill>
                  <a:srgbClr val="41B38E"/>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Tx/>
              <a:buNone/>
              <a:defRPr sz="2400" b="1" kern="1200">
                <a:solidFill>
                  <a:srgbClr val="2E5FAA"/>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Tx/>
              <a:buNone/>
              <a:defRPr sz="2000" b="1"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rgbClr val="2223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8" name="Image 7">
            <a:extLst>
              <a:ext uri="{FF2B5EF4-FFF2-40B4-BE49-F238E27FC236}">
                <a16:creationId xmlns:a16="http://schemas.microsoft.com/office/drawing/2014/main" id="{1D0ADBA7-77E9-2902-E73D-D0B0CF493736}"/>
              </a:ext>
            </a:extLst>
          </p:cNvPr>
          <p:cNvPicPr>
            <a:picLocks noChangeAspect="1"/>
          </p:cNvPicPr>
          <p:nvPr/>
        </p:nvPicPr>
        <p:blipFill>
          <a:blip r:embed="rId4"/>
          <a:stretch>
            <a:fillRect/>
          </a:stretch>
        </p:blipFill>
        <p:spPr>
          <a:xfrm rot="574722">
            <a:off x="9492845" y="2748973"/>
            <a:ext cx="2199434" cy="3105957"/>
          </a:xfrm>
          <a:prstGeom prst="rect">
            <a:avLst/>
          </a:prstGeom>
          <a:ln>
            <a:noFill/>
          </a:ln>
          <a:effectLst>
            <a:outerShdw blurRad="292100" dist="139700" dir="2700000" algn="tl" rotWithShape="0">
              <a:srgbClr val="333333">
                <a:alpha val="65000"/>
              </a:srgbClr>
            </a:outerShdw>
          </a:effectLst>
        </p:spPr>
      </p:pic>
      <p:pic>
        <p:nvPicPr>
          <p:cNvPr id="3" name="Image 2">
            <a:extLst>
              <a:ext uri="{FF2B5EF4-FFF2-40B4-BE49-F238E27FC236}">
                <a16:creationId xmlns:a16="http://schemas.microsoft.com/office/drawing/2014/main" id="{64B2EF94-DDEF-16A9-CC78-7D57AD0F54F4}"/>
              </a:ext>
            </a:extLst>
          </p:cNvPr>
          <p:cNvPicPr>
            <a:picLocks noChangeAspect="1"/>
          </p:cNvPicPr>
          <p:nvPr/>
        </p:nvPicPr>
        <p:blipFill>
          <a:blip r:embed="rId5"/>
          <a:stretch>
            <a:fillRect/>
          </a:stretch>
        </p:blipFill>
        <p:spPr>
          <a:xfrm>
            <a:off x="7806177" y="2275294"/>
            <a:ext cx="2295543" cy="3221205"/>
          </a:xfrm>
          <a:prstGeom prst="rect">
            <a:avLst/>
          </a:prstGeom>
          <a:ln>
            <a:noFill/>
          </a:ln>
          <a:effectLst>
            <a:outerShdw blurRad="292100" dist="139700" dir="2700000" algn="tl" rotWithShape="0">
              <a:srgbClr val="333333">
                <a:alpha val="65000"/>
              </a:srgbClr>
            </a:outerShdw>
          </a:effectLst>
        </p:spPr>
      </p:pic>
      <p:pic>
        <p:nvPicPr>
          <p:cNvPr id="4" name="Image 3">
            <a:extLst>
              <a:ext uri="{FF2B5EF4-FFF2-40B4-BE49-F238E27FC236}">
                <a16:creationId xmlns:a16="http://schemas.microsoft.com/office/drawing/2014/main" id="{0CD2DB8C-58E2-5FF7-2097-E1FF9114CF2A}"/>
              </a:ext>
            </a:extLst>
          </p:cNvPr>
          <p:cNvPicPr>
            <a:picLocks noChangeAspect="1"/>
          </p:cNvPicPr>
          <p:nvPr/>
        </p:nvPicPr>
        <p:blipFill>
          <a:blip r:embed="rId6"/>
          <a:stretch>
            <a:fillRect/>
          </a:stretch>
        </p:blipFill>
        <p:spPr>
          <a:xfrm rot="21048939">
            <a:off x="6128212" y="2648739"/>
            <a:ext cx="2184677" cy="3107641"/>
          </a:xfrm>
          <a:prstGeom prst="rect">
            <a:avLst/>
          </a:prstGeom>
          <a:ln>
            <a:noFill/>
          </a:ln>
          <a:effectLst>
            <a:outerShdw blurRad="292100" dist="139700" dir="2700000" algn="tl" rotWithShape="0">
              <a:srgbClr val="333333">
                <a:alpha val="65000"/>
              </a:srgbClr>
            </a:outerShdw>
          </a:effectLst>
        </p:spPr>
      </p:pic>
      <p:sp>
        <p:nvSpPr>
          <p:cNvPr id="9" name="ZoneTexte 8">
            <a:extLst>
              <a:ext uri="{FF2B5EF4-FFF2-40B4-BE49-F238E27FC236}">
                <a16:creationId xmlns:a16="http://schemas.microsoft.com/office/drawing/2014/main" id="{C8AF087E-0DB0-A051-5365-C98A4D127F20}"/>
              </a:ext>
            </a:extLst>
          </p:cNvPr>
          <p:cNvSpPr txBox="1"/>
          <p:nvPr/>
        </p:nvSpPr>
        <p:spPr>
          <a:xfrm>
            <a:off x="803587" y="5243126"/>
            <a:ext cx="4582602" cy="1077218"/>
          </a:xfrm>
          <a:prstGeom prst="rect">
            <a:avLst/>
          </a:prstGeom>
          <a:noFill/>
        </p:spPr>
        <p:txBody>
          <a:bodyPr wrap="square">
            <a:spAutoFit/>
          </a:bodyPr>
          <a:lstStyle/>
          <a:p>
            <a:r>
              <a:rPr lang="en-US" sz="3200" b="1" dirty="0">
                <a:solidFill>
                  <a:srgbClr val="41B38E"/>
                </a:solidFill>
                <a:latin typeface="Aptos" panose="020B0004020202020204" pitchFamily="34" charset="0"/>
                <a:cs typeface="Arial" panose="020B0604020202020204" pitchFamily="34" charset="0"/>
              </a:rPr>
              <a:t>483 Publications released over the years</a:t>
            </a:r>
          </a:p>
        </p:txBody>
      </p:sp>
    </p:spTree>
    <p:extLst>
      <p:ext uri="{BB962C8B-B14F-4D97-AF65-F5344CB8AC3E}">
        <p14:creationId xmlns:p14="http://schemas.microsoft.com/office/powerpoint/2010/main" val="144228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600731-9AAC-5AD4-7007-39706D25A11A}"/>
              </a:ext>
            </a:extLst>
          </p:cNvPr>
          <p:cNvSpPr>
            <a:spLocks noGrp="1"/>
          </p:cNvSpPr>
          <p:nvPr>
            <p:ph type="title"/>
          </p:nvPr>
        </p:nvSpPr>
        <p:spPr>
          <a:xfrm>
            <a:off x="957992" y="479139"/>
            <a:ext cx="7180167" cy="777408"/>
          </a:xfrm>
        </p:spPr>
        <p:txBody>
          <a:bodyPr anchor="ctr"/>
          <a:lstStyle/>
          <a:p>
            <a:r>
              <a:rPr lang="fr-FR" dirty="0">
                <a:solidFill>
                  <a:sysClr val="windowText" lastClr="000000"/>
                </a:solidFill>
              </a:rPr>
              <a:t>A </a:t>
            </a:r>
            <a:r>
              <a:rPr lang="fr-FR" dirty="0" err="1">
                <a:solidFill>
                  <a:sysClr val="windowText" lastClr="000000"/>
                </a:solidFill>
              </a:rPr>
              <a:t>continuous</a:t>
            </a:r>
            <a:r>
              <a:rPr lang="fr-FR" dirty="0">
                <a:solidFill>
                  <a:sysClr val="windowText" lastClr="000000"/>
                </a:solidFill>
              </a:rPr>
              <a:t> </a:t>
            </a:r>
            <a:r>
              <a:rPr lang="fr-FR" dirty="0" err="1">
                <a:solidFill>
                  <a:sysClr val="windowText" lastClr="000000"/>
                </a:solidFill>
              </a:rPr>
              <a:t>development</a:t>
            </a:r>
            <a:r>
              <a:rPr lang="fr-FR" dirty="0">
                <a:solidFill>
                  <a:sysClr val="windowText" lastClr="000000"/>
                </a:solidFill>
              </a:rPr>
              <a:t> </a:t>
            </a:r>
            <a:r>
              <a:rPr lang="fr-FR" dirty="0" err="1">
                <a:solidFill>
                  <a:sysClr val="windowText" lastClr="000000"/>
                </a:solidFill>
              </a:rPr>
              <a:t>until</a:t>
            </a:r>
            <a:r>
              <a:rPr lang="fr-FR" dirty="0">
                <a:solidFill>
                  <a:sysClr val="windowText" lastClr="000000"/>
                </a:solidFill>
              </a:rPr>
              <a:t> </a:t>
            </a:r>
            <a:r>
              <a:rPr lang="fr-FR" dirty="0">
                <a:solidFill>
                  <a:srgbClr val="2E5FAA"/>
                </a:solidFill>
              </a:rPr>
              <a:t>2016</a:t>
            </a:r>
          </a:p>
        </p:txBody>
      </p:sp>
      <p:sp>
        <p:nvSpPr>
          <p:cNvPr id="4" name="Content Placeholder 2">
            <a:extLst>
              <a:ext uri="{FF2B5EF4-FFF2-40B4-BE49-F238E27FC236}">
                <a16:creationId xmlns:a16="http://schemas.microsoft.com/office/drawing/2014/main" id="{EFF1616E-3AD0-F6CC-F2D5-371E4D7F554A}"/>
              </a:ext>
            </a:extLst>
          </p:cNvPr>
          <p:cNvSpPr>
            <a:spLocks noGrp="1"/>
          </p:cNvSpPr>
          <p:nvPr>
            <p:ph idx="1" hasCustomPrompt="1"/>
          </p:nvPr>
        </p:nvSpPr>
        <p:spPr>
          <a:xfrm>
            <a:off x="579328" y="5366333"/>
            <a:ext cx="10057703" cy="4127758"/>
          </a:xfrm>
          <a:prstGeom prst="rect">
            <a:avLst/>
          </a:prstGeom>
        </p:spPr>
        <p:txBody>
          <a:bodyPr/>
          <a:lstStyle>
            <a:lvl1pPr>
              <a:lnSpc>
                <a:spcPct val="120000"/>
              </a:lnSpc>
              <a:defRPr>
                <a:solidFill>
                  <a:srgbClr val="41B38E"/>
                </a:solidFill>
              </a:defRPr>
            </a:lvl1pPr>
            <a:lvl2pPr>
              <a:lnSpc>
                <a:spcPct val="120000"/>
              </a:lnSpc>
              <a:defRPr>
                <a:solidFill>
                  <a:srgbClr val="2E5FAA"/>
                </a:solidFill>
              </a:defRPr>
            </a:lvl2pPr>
            <a:lvl3pPr>
              <a:lnSpc>
                <a:spcPct val="120000"/>
              </a:lnSpc>
              <a:defRPr>
                <a:solidFill>
                  <a:schemeClr val="bg1"/>
                </a:solidFill>
              </a:defRPr>
            </a:lvl3pPr>
            <a:lvl4pPr>
              <a:lnSpc>
                <a:spcPct val="120000"/>
              </a:lnSpc>
              <a:defRPr>
                <a:solidFill>
                  <a:srgbClr val="22234B"/>
                </a:solidFill>
              </a:defRPr>
            </a:lvl4pPr>
            <a:lvl5pPr>
              <a:lnSpc>
                <a:spcPct val="120000"/>
              </a:lnSpc>
              <a:defRPr/>
            </a:lvl5pPr>
          </a:lstStyle>
          <a:p>
            <a:pPr lvl="0"/>
            <a:r>
              <a:rPr lang="en-US" dirty="0"/>
              <a:t>But a changed research landscape	</a:t>
            </a:r>
          </a:p>
          <a:p>
            <a:pPr lvl="1"/>
            <a:r>
              <a:rPr lang="en-US" dirty="0"/>
              <a:t>ERC (research funding), Science Europe (science policy)</a:t>
            </a:r>
          </a:p>
        </p:txBody>
      </p:sp>
      <p:pic>
        <p:nvPicPr>
          <p:cNvPr id="3" name="Picture 2" descr="A white letters on a black background&#10;&#10;Description automatically generated">
            <a:extLst>
              <a:ext uri="{FF2B5EF4-FFF2-40B4-BE49-F238E27FC236}">
                <a16:creationId xmlns:a16="http://schemas.microsoft.com/office/drawing/2014/main" id="{82ACE5B9-DDAF-884A-0196-09EAD0A04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08" y="1808388"/>
            <a:ext cx="1245220" cy="657026"/>
          </a:xfrm>
          <a:prstGeom prst="rect">
            <a:avLst/>
          </a:prstGeom>
        </p:spPr>
      </p:pic>
      <p:pic>
        <p:nvPicPr>
          <p:cNvPr id="5" name="Picture 4" descr="A green sign with white letters&#10;&#10;Description automatically generated">
            <a:extLst>
              <a:ext uri="{FF2B5EF4-FFF2-40B4-BE49-F238E27FC236}">
                <a16:creationId xmlns:a16="http://schemas.microsoft.com/office/drawing/2014/main" id="{BBB1BEC9-2D84-7B1C-1682-406481F43F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8622" y="2080765"/>
            <a:ext cx="1245220" cy="769298"/>
          </a:xfrm>
          <a:prstGeom prst="rect">
            <a:avLst/>
          </a:prstGeom>
        </p:spPr>
      </p:pic>
      <p:pic>
        <p:nvPicPr>
          <p:cNvPr id="6" name="Picture 8" descr="A green circle with letters and numbers&#10;&#10;Description automatically generated">
            <a:extLst>
              <a:ext uri="{FF2B5EF4-FFF2-40B4-BE49-F238E27FC236}">
                <a16:creationId xmlns:a16="http://schemas.microsoft.com/office/drawing/2014/main" id="{FAD6E9C9-8398-B867-48DF-59AAB3809C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9100" y="2937309"/>
            <a:ext cx="1117600" cy="1183694"/>
          </a:xfrm>
          <a:prstGeom prst="rect">
            <a:avLst/>
          </a:prstGeom>
        </p:spPr>
      </p:pic>
      <p:pic>
        <p:nvPicPr>
          <p:cNvPr id="7" name="Picture 10" descr="A green and white sign with letters&#10;&#10;Description automatically generated">
            <a:extLst>
              <a:ext uri="{FF2B5EF4-FFF2-40B4-BE49-F238E27FC236}">
                <a16:creationId xmlns:a16="http://schemas.microsoft.com/office/drawing/2014/main" id="{4D1083B3-C3D0-8C49-B77C-3067924D6B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7120" y="2465414"/>
            <a:ext cx="951980" cy="967731"/>
          </a:xfrm>
          <a:prstGeom prst="rect">
            <a:avLst/>
          </a:prstGeom>
        </p:spPr>
      </p:pic>
      <p:pic>
        <p:nvPicPr>
          <p:cNvPr id="8" name="Picture 12" descr="A green circle with white text&#10;&#10;Description automatically generated">
            <a:extLst>
              <a:ext uri="{FF2B5EF4-FFF2-40B4-BE49-F238E27FC236}">
                <a16:creationId xmlns:a16="http://schemas.microsoft.com/office/drawing/2014/main" id="{F9B0BD89-9D94-CBAA-DF4C-3B41E38228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4847" y="3529156"/>
            <a:ext cx="2277487" cy="1183694"/>
          </a:xfrm>
          <a:prstGeom prst="rect">
            <a:avLst/>
          </a:prstGeom>
        </p:spPr>
      </p:pic>
      <p:pic>
        <p:nvPicPr>
          <p:cNvPr id="9" name="Picture 14" descr="A close-up of a logo&#10;&#10;Description automatically generated">
            <a:extLst>
              <a:ext uri="{FF2B5EF4-FFF2-40B4-BE49-F238E27FC236}">
                <a16:creationId xmlns:a16="http://schemas.microsoft.com/office/drawing/2014/main" id="{2FED83C0-6F8D-D085-8C4E-6529D00EBB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84694" y="4398602"/>
            <a:ext cx="1732099" cy="967731"/>
          </a:xfrm>
          <a:prstGeom prst="rect">
            <a:avLst/>
          </a:prstGeom>
        </p:spPr>
      </p:pic>
      <p:pic>
        <p:nvPicPr>
          <p:cNvPr id="10" name="Picture 16" descr="A green circle with white text&#10;&#10;Description automatically generated">
            <a:extLst>
              <a:ext uri="{FF2B5EF4-FFF2-40B4-BE49-F238E27FC236}">
                <a16:creationId xmlns:a16="http://schemas.microsoft.com/office/drawing/2014/main" id="{E22E0FDC-71BA-9A0F-096F-115629D90E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05865" y="4834893"/>
            <a:ext cx="1172835" cy="1062880"/>
          </a:xfrm>
          <a:prstGeom prst="rect">
            <a:avLst/>
          </a:prstGeom>
        </p:spPr>
      </p:pic>
    </p:spTree>
    <p:extLst>
      <p:ext uri="{BB962C8B-B14F-4D97-AF65-F5344CB8AC3E}">
        <p14:creationId xmlns:p14="http://schemas.microsoft.com/office/powerpoint/2010/main" val="307972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600731-9AAC-5AD4-7007-39706D25A11A}"/>
              </a:ext>
            </a:extLst>
          </p:cNvPr>
          <p:cNvSpPr>
            <a:spLocks noGrp="1"/>
          </p:cNvSpPr>
          <p:nvPr>
            <p:ph type="title"/>
          </p:nvPr>
        </p:nvSpPr>
        <p:spPr>
          <a:xfrm>
            <a:off x="865396" y="473985"/>
            <a:ext cx="6975422" cy="777408"/>
          </a:xfrm>
        </p:spPr>
        <p:txBody>
          <a:bodyPr anchor="ctr"/>
          <a:lstStyle/>
          <a:p>
            <a:r>
              <a:rPr lang="fr-FR" dirty="0" err="1">
                <a:solidFill>
                  <a:sysClr val="windowText" lastClr="000000"/>
                </a:solidFill>
              </a:rPr>
              <a:t>From</a:t>
            </a:r>
            <a:r>
              <a:rPr lang="fr-FR" dirty="0">
                <a:solidFill>
                  <a:sysClr val="windowText" lastClr="000000"/>
                </a:solidFill>
              </a:rPr>
              <a:t> </a:t>
            </a:r>
            <a:r>
              <a:rPr lang="fr-FR" dirty="0">
                <a:solidFill>
                  <a:srgbClr val="2E5FAA"/>
                </a:solidFill>
              </a:rPr>
              <a:t>2016, </a:t>
            </a:r>
            <a:r>
              <a:rPr lang="fr-FR" dirty="0"/>
              <a:t>a relevant, </a:t>
            </a:r>
            <a:r>
              <a:rPr lang="fr-FR" dirty="0" err="1"/>
              <a:t>valuable</a:t>
            </a:r>
            <a:r>
              <a:rPr lang="fr-FR" dirty="0"/>
              <a:t> and </a:t>
            </a:r>
            <a:r>
              <a:rPr lang="fr-FR" dirty="0" err="1"/>
              <a:t>sustainable</a:t>
            </a:r>
            <a:r>
              <a:rPr lang="fr-FR" dirty="0"/>
              <a:t> new model</a:t>
            </a:r>
          </a:p>
        </p:txBody>
      </p:sp>
      <p:sp>
        <p:nvSpPr>
          <p:cNvPr id="11" name="Content Placeholder 2">
            <a:extLst>
              <a:ext uri="{FF2B5EF4-FFF2-40B4-BE49-F238E27FC236}">
                <a16:creationId xmlns:a16="http://schemas.microsoft.com/office/drawing/2014/main" id="{1D45CBFF-14DE-F9D0-1247-3A993716F867}"/>
              </a:ext>
            </a:extLst>
          </p:cNvPr>
          <p:cNvSpPr txBox="1">
            <a:spLocks/>
          </p:cNvSpPr>
          <p:nvPr/>
        </p:nvSpPr>
        <p:spPr>
          <a:xfrm>
            <a:off x="2985571" y="1684673"/>
            <a:ext cx="8582140" cy="4127758"/>
          </a:xfrm>
          <a:prstGeom prst="rect">
            <a:avLst/>
          </a:prstGeom>
        </p:spPr>
        <p:txBody>
          <a:bodyPr/>
          <a:lstStyle>
            <a:lvl1pPr marL="0" indent="0" algn="l" defTabSz="914400" rtl="0" eaLnBrk="1" latinLnBrk="0" hangingPunct="1">
              <a:lnSpc>
                <a:spcPct val="120000"/>
              </a:lnSpc>
              <a:spcBef>
                <a:spcPts val="1000"/>
              </a:spcBef>
              <a:buFontTx/>
              <a:buNone/>
              <a:defRPr sz="2800" b="1" kern="1200">
                <a:solidFill>
                  <a:srgbClr val="41B38E"/>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Tx/>
              <a:buNone/>
              <a:defRPr sz="2400" b="1" kern="1200">
                <a:solidFill>
                  <a:srgbClr val="2E5FAA"/>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Tx/>
              <a:buNone/>
              <a:defRPr sz="2000" b="1"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rgbClr val="2223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7313" lvl="1">
              <a:lnSpc>
                <a:spcPct val="100000"/>
              </a:lnSpc>
              <a:spcAft>
                <a:spcPts val="600"/>
              </a:spcAft>
            </a:pPr>
            <a:r>
              <a:rPr lang="en-US" sz="2800" dirty="0">
                <a:solidFill>
                  <a:srgbClr val="41B38E"/>
                </a:solidFill>
                <a:latin typeface="Aptos Display" panose="020B0004020202020204" pitchFamily="34" charset="0"/>
              </a:rPr>
              <a:t>2015-16: drastic reduction of ESF membership </a:t>
            </a:r>
            <a:br>
              <a:rPr lang="en-US" sz="2800" dirty="0">
                <a:solidFill>
                  <a:srgbClr val="41B38E"/>
                </a:solidFill>
                <a:latin typeface="Aptos Display" panose="020B0004020202020204" pitchFamily="34" charset="0"/>
              </a:rPr>
            </a:br>
            <a:r>
              <a:rPr lang="en-US" sz="2800" dirty="0">
                <a:solidFill>
                  <a:srgbClr val="41B38E"/>
                </a:solidFill>
                <a:latin typeface="Aptos Display" panose="020B0004020202020204" pitchFamily="34" charset="0"/>
              </a:rPr>
              <a:t>                    and staff</a:t>
            </a:r>
            <a:endParaRPr lang="en-US" sz="2800" dirty="0">
              <a:latin typeface="Aptos Display" panose="020B0004020202020204" pitchFamily="34" charset="0"/>
            </a:endParaRPr>
          </a:p>
          <a:p>
            <a:pPr marL="87313" lvl="1">
              <a:lnSpc>
                <a:spcPct val="100000"/>
              </a:lnSpc>
              <a:spcAft>
                <a:spcPts val="600"/>
              </a:spcAft>
            </a:pPr>
            <a:r>
              <a:rPr lang="en-US" sz="2800" dirty="0">
                <a:solidFill>
                  <a:srgbClr val="41B38E"/>
                </a:solidFill>
                <a:latin typeface="Aptos" panose="020B0004020202020204" pitchFamily="34" charset="0"/>
              </a:rPr>
              <a:t>2016: ESF new model</a:t>
            </a:r>
          </a:p>
          <a:p>
            <a:pPr marL="430213" lvl="1" indent="-342900">
              <a:lnSpc>
                <a:spcPct val="100000"/>
              </a:lnSpc>
              <a:buFontTx/>
              <a:buChar char="-"/>
            </a:pPr>
            <a:r>
              <a:rPr lang="en-US" dirty="0"/>
              <a:t>Non-for-profit organization</a:t>
            </a:r>
          </a:p>
          <a:p>
            <a:pPr marL="430213" lvl="1" indent="-342900">
              <a:lnSpc>
                <a:spcPct val="100000"/>
              </a:lnSpc>
              <a:buFontTx/>
              <a:buChar char="-"/>
            </a:pPr>
            <a:r>
              <a:rPr lang="en-US" dirty="0"/>
              <a:t>2 full members / 7 associated members (8 countries)</a:t>
            </a:r>
          </a:p>
          <a:p>
            <a:pPr marL="430213" lvl="1" indent="-342900">
              <a:lnSpc>
                <a:spcPct val="100000"/>
              </a:lnSpc>
              <a:buFontTx/>
              <a:buChar char="-"/>
            </a:pPr>
            <a:r>
              <a:rPr lang="en-US" dirty="0"/>
              <a:t>A range of useful services to the scientific community</a:t>
            </a:r>
          </a:p>
          <a:p>
            <a:pPr marL="887413" lvl="2" indent="-342900">
              <a:lnSpc>
                <a:spcPct val="100000"/>
              </a:lnSpc>
              <a:buFontTx/>
              <a:buChar char="-"/>
            </a:pPr>
            <a:r>
              <a:rPr lang="en-US" sz="2400" dirty="0">
                <a:solidFill>
                  <a:srgbClr val="22234B"/>
                </a:solidFill>
                <a:latin typeface="Aptos" panose="020B0004020202020204" pitchFamily="34" charset="0"/>
              </a:rPr>
              <a:t>Research assessment and grant evaluation</a:t>
            </a:r>
          </a:p>
          <a:p>
            <a:pPr marL="887413" lvl="2" indent="-342900">
              <a:lnSpc>
                <a:spcPct val="100000"/>
              </a:lnSpc>
              <a:buFontTx/>
              <a:buChar char="-"/>
            </a:pPr>
            <a:r>
              <a:rPr lang="en-US" sz="2400" dirty="0">
                <a:solidFill>
                  <a:srgbClr val="22234B"/>
                </a:solidFill>
                <a:latin typeface="Aptos" panose="020B0004020202020204" pitchFamily="34" charset="0"/>
              </a:rPr>
              <a:t>Hosting of scientific networks</a:t>
            </a:r>
          </a:p>
          <a:p>
            <a:pPr marL="887413" lvl="2" indent="-342900">
              <a:lnSpc>
                <a:spcPct val="100000"/>
              </a:lnSpc>
              <a:buFontTx/>
              <a:buChar char="-"/>
            </a:pPr>
            <a:r>
              <a:rPr lang="en-US" sz="2400" dirty="0">
                <a:solidFill>
                  <a:srgbClr val="22234B"/>
                </a:solidFill>
                <a:latin typeface="Aptos" panose="020B0004020202020204" pitchFamily="34" charset="0"/>
              </a:rPr>
              <a:t>European  projects coordination and management</a:t>
            </a:r>
          </a:p>
          <a:p>
            <a:pPr marL="887413" lvl="2" indent="-342900">
              <a:lnSpc>
                <a:spcPct val="100000"/>
              </a:lnSpc>
              <a:buFontTx/>
              <a:buChar char="-"/>
            </a:pPr>
            <a:r>
              <a:rPr lang="en-US" sz="2400" dirty="0">
                <a:solidFill>
                  <a:srgbClr val="22234B"/>
                </a:solidFill>
                <a:latin typeface="Aptos" panose="020B0004020202020204" pitchFamily="34" charset="0"/>
              </a:rPr>
              <a:t>Research </a:t>
            </a:r>
            <a:r>
              <a:rPr lang="en-US" sz="2400" dirty="0" err="1">
                <a:solidFill>
                  <a:srgbClr val="22234B"/>
                </a:solidFill>
                <a:latin typeface="Aptos" panose="020B0004020202020204" pitchFamily="34" charset="0"/>
              </a:rPr>
              <a:t>programme</a:t>
            </a:r>
            <a:r>
              <a:rPr lang="en-US" sz="2400" dirty="0">
                <a:solidFill>
                  <a:srgbClr val="22234B"/>
                </a:solidFill>
                <a:latin typeface="Aptos" panose="020B0004020202020204" pitchFamily="34" charset="0"/>
              </a:rPr>
              <a:t> management</a:t>
            </a:r>
            <a:endParaRPr lang="en-US" sz="1400" dirty="0">
              <a:solidFill>
                <a:srgbClr val="22234B"/>
              </a:solidFill>
              <a:latin typeface="Aptos" panose="020B0004020202020204" pitchFamily="34" charset="0"/>
            </a:endParaRPr>
          </a:p>
          <a:p>
            <a:pPr marL="430213" lvl="1" indent="-342900">
              <a:lnSpc>
                <a:spcPct val="100000"/>
              </a:lnSpc>
              <a:buFontTx/>
              <a:buChar char="-"/>
            </a:pPr>
            <a:r>
              <a:rPr lang="en-US" dirty="0"/>
              <a:t>A sustainable financial model</a:t>
            </a:r>
          </a:p>
          <a:p>
            <a:pPr marL="87313" lvl="1">
              <a:lnSpc>
                <a:spcPct val="100000"/>
              </a:lnSpc>
            </a:pPr>
            <a:endParaRPr lang="en-US" dirty="0"/>
          </a:p>
        </p:txBody>
      </p:sp>
      <p:pic>
        <p:nvPicPr>
          <p:cNvPr id="16" name="Picture 19" descr="A green and black text&#10;&#10;Description automatically generated">
            <a:extLst>
              <a:ext uri="{FF2B5EF4-FFF2-40B4-BE49-F238E27FC236}">
                <a16:creationId xmlns:a16="http://schemas.microsoft.com/office/drawing/2014/main" id="{16C92E8E-5481-31BF-54D2-D6C87280D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36" y="1971112"/>
            <a:ext cx="2007413" cy="675965"/>
          </a:xfrm>
          <a:prstGeom prst="rect">
            <a:avLst/>
          </a:prstGeom>
        </p:spPr>
      </p:pic>
    </p:spTree>
    <p:extLst>
      <p:ext uri="{BB962C8B-B14F-4D97-AF65-F5344CB8AC3E}">
        <p14:creationId xmlns:p14="http://schemas.microsoft.com/office/powerpoint/2010/main" val="314001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D582A3-A9BD-2D45-3B17-8DB879C0A249}"/>
              </a:ext>
            </a:extLst>
          </p:cNvPr>
          <p:cNvSpPr>
            <a:spLocks noGrp="1"/>
          </p:cNvSpPr>
          <p:nvPr>
            <p:ph type="title"/>
          </p:nvPr>
        </p:nvSpPr>
        <p:spPr/>
        <p:txBody>
          <a:bodyPr/>
          <a:lstStyle/>
          <a:p>
            <a:r>
              <a:rPr lang="en-US" sz="3200" dirty="0">
                <a:latin typeface="Aptos" panose="020B0004020202020204" pitchFamily="34" charset="0"/>
              </a:rPr>
              <a:t>Highly qualified and dedicated staff (~50 FTE) from 18 countries</a:t>
            </a:r>
            <a:endParaRPr lang="en-GB" dirty="0"/>
          </a:p>
        </p:txBody>
      </p:sp>
      <p:pic>
        <p:nvPicPr>
          <p:cNvPr id="4" name="Image 3">
            <a:extLst>
              <a:ext uri="{FF2B5EF4-FFF2-40B4-BE49-F238E27FC236}">
                <a16:creationId xmlns:a16="http://schemas.microsoft.com/office/drawing/2014/main" id="{D1D04932-1907-A413-CEB5-D5EF38E7A212}"/>
              </a:ext>
            </a:extLst>
          </p:cNvPr>
          <p:cNvPicPr>
            <a:picLocks noChangeAspect="1"/>
          </p:cNvPicPr>
          <p:nvPr/>
        </p:nvPicPr>
        <p:blipFill>
          <a:blip r:embed="rId3"/>
          <a:stretch>
            <a:fillRect/>
          </a:stretch>
        </p:blipFill>
        <p:spPr>
          <a:xfrm>
            <a:off x="931963" y="2132709"/>
            <a:ext cx="10721611" cy="4817888"/>
          </a:xfrm>
          <a:prstGeom prst="rect">
            <a:avLst/>
          </a:prstGeom>
        </p:spPr>
      </p:pic>
    </p:spTree>
    <p:extLst>
      <p:ext uri="{BB962C8B-B14F-4D97-AF65-F5344CB8AC3E}">
        <p14:creationId xmlns:p14="http://schemas.microsoft.com/office/powerpoint/2010/main" val="2875859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600731-9AAC-5AD4-7007-39706D25A11A}"/>
              </a:ext>
            </a:extLst>
          </p:cNvPr>
          <p:cNvSpPr>
            <a:spLocks noGrp="1"/>
          </p:cNvSpPr>
          <p:nvPr>
            <p:ph type="title"/>
          </p:nvPr>
        </p:nvSpPr>
        <p:spPr>
          <a:xfrm>
            <a:off x="957993" y="479139"/>
            <a:ext cx="6975422" cy="777408"/>
          </a:xfrm>
        </p:spPr>
        <p:txBody>
          <a:bodyPr anchor="ctr"/>
          <a:lstStyle/>
          <a:p>
            <a:r>
              <a:rPr lang="fr-FR" dirty="0">
                <a:solidFill>
                  <a:sysClr val="windowText" lastClr="000000"/>
                </a:solidFill>
              </a:rPr>
              <a:t>ESF </a:t>
            </a:r>
            <a:r>
              <a:rPr lang="fr-FR" dirty="0" err="1">
                <a:solidFill>
                  <a:sysClr val="windowText" lastClr="000000"/>
                </a:solidFill>
              </a:rPr>
              <a:t>Strategy</a:t>
            </a:r>
            <a:r>
              <a:rPr lang="fr-FR" dirty="0">
                <a:solidFill>
                  <a:sysClr val="windowText" lastClr="000000"/>
                </a:solidFill>
              </a:rPr>
              <a:t> 2023 - 2028</a:t>
            </a:r>
            <a:endParaRPr lang="fr-FR" dirty="0">
              <a:solidFill>
                <a:srgbClr val="2E5FAA"/>
              </a:solidFill>
            </a:endParaRPr>
          </a:p>
        </p:txBody>
      </p:sp>
      <p:sp>
        <p:nvSpPr>
          <p:cNvPr id="14" name="ZoneTexte 13">
            <a:extLst>
              <a:ext uri="{FF2B5EF4-FFF2-40B4-BE49-F238E27FC236}">
                <a16:creationId xmlns:a16="http://schemas.microsoft.com/office/drawing/2014/main" id="{01F16F57-BE2C-6E20-8149-7631C3AF84AB}"/>
              </a:ext>
            </a:extLst>
          </p:cNvPr>
          <p:cNvSpPr txBox="1"/>
          <p:nvPr/>
        </p:nvSpPr>
        <p:spPr>
          <a:xfrm>
            <a:off x="570737" y="5363198"/>
            <a:ext cx="8538539" cy="1015663"/>
          </a:xfrm>
          <a:prstGeom prst="rect">
            <a:avLst/>
          </a:prstGeom>
          <a:noFill/>
        </p:spPr>
        <p:txBody>
          <a:bodyPr wrap="square" rtlCol="0">
            <a:spAutoFit/>
          </a:bodyPr>
          <a:lstStyle/>
          <a:p>
            <a:r>
              <a:rPr lang="fr-BE" sz="2800" b="1" dirty="0">
                <a:solidFill>
                  <a:srgbClr val="41B38E"/>
                </a:solidFill>
                <a:latin typeface="Aptos" panose="020B0004020202020204" pitchFamily="34" charset="0"/>
                <a:cs typeface="Arial" panose="020B0604020202020204" pitchFamily="34" charset="0"/>
              </a:rPr>
              <a:t>A set of </a:t>
            </a:r>
            <a:r>
              <a:rPr lang="fr-BE" sz="2800" b="1" dirty="0" err="1">
                <a:solidFill>
                  <a:srgbClr val="41B38E"/>
                </a:solidFill>
                <a:latin typeface="Aptos" panose="020B0004020202020204" pitchFamily="34" charset="0"/>
                <a:cs typeface="Arial" panose="020B0604020202020204" pitchFamily="34" charset="0"/>
              </a:rPr>
              <a:t>guiding</a:t>
            </a:r>
            <a:r>
              <a:rPr lang="fr-BE" sz="2800" b="1" dirty="0">
                <a:solidFill>
                  <a:srgbClr val="41B38E"/>
                </a:solidFill>
                <a:latin typeface="Aptos" panose="020B0004020202020204" pitchFamily="34" charset="0"/>
                <a:cs typeface="Arial" panose="020B0604020202020204" pitchFamily="34" charset="0"/>
              </a:rPr>
              <a:t> </a:t>
            </a:r>
            <a:r>
              <a:rPr lang="fr-BE" sz="2800" b="1" dirty="0" err="1">
                <a:solidFill>
                  <a:srgbClr val="41B38E"/>
                </a:solidFill>
                <a:latin typeface="Aptos" panose="020B0004020202020204" pitchFamily="34" charset="0"/>
                <a:cs typeface="Arial" panose="020B0604020202020204" pitchFamily="34" charset="0"/>
              </a:rPr>
              <a:t>principles</a:t>
            </a:r>
            <a:endParaRPr lang="fr-BE" sz="3200" b="1" dirty="0">
              <a:latin typeface="Arial Narrow" panose="020B0606020202030204" pitchFamily="34" charset="0"/>
            </a:endParaRPr>
          </a:p>
          <a:p>
            <a:r>
              <a:rPr lang="fr-BE" sz="2800" b="1" dirty="0">
                <a:solidFill>
                  <a:srgbClr val="41B38E"/>
                </a:solidFill>
                <a:latin typeface="Aptos" panose="020B0004020202020204" pitchFamily="34" charset="0"/>
                <a:cs typeface="Arial" panose="020B0604020202020204" pitchFamily="34" charset="0"/>
              </a:rPr>
              <a:t>Lines of action</a:t>
            </a:r>
            <a:r>
              <a:rPr lang="fr-BE" sz="3200" b="1" dirty="0">
                <a:latin typeface="Arial Narrow" panose="020B0606020202030204" pitchFamily="34" charset="0"/>
              </a:rPr>
              <a:t>: </a:t>
            </a:r>
            <a:r>
              <a:rPr lang="fr-BE" sz="2400" b="1" dirty="0">
                <a:solidFill>
                  <a:srgbClr val="2E5FAA"/>
                </a:solidFill>
                <a:latin typeface="Arial" panose="020B0604020202020204" pitchFamily="34" charset="0"/>
                <a:cs typeface="Arial" panose="020B0604020202020204" pitchFamily="34" charset="0"/>
              </a:rPr>
              <a:t>to </a:t>
            </a:r>
            <a:r>
              <a:rPr lang="fr-BE" sz="2400" b="1" dirty="0" err="1">
                <a:solidFill>
                  <a:srgbClr val="2E5FAA"/>
                </a:solidFill>
                <a:latin typeface="Arial" panose="020B0604020202020204" pitchFamily="34" charset="0"/>
                <a:cs typeface="Arial" panose="020B0604020202020204" pitchFamily="34" charset="0"/>
              </a:rPr>
              <a:t>Connect</a:t>
            </a:r>
            <a:r>
              <a:rPr lang="fr-BE" sz="2400" b="1" dirty="0">
                <a:solidFill>
                  <a:srgbClr val="2E5FAA"/>
                </a:solidFill>
                <a:latin typeface="Arial" panose="020B0604020202020204" pitchFamily="34" charset="0"/>
                <a:cs typeface="Arial" panose="020B0604020202020204" pitchFamily="34" charset="0"/>
              </a:rPr>
              <a:t> and to </a:t>
            </a:r>
            <a:r>
              <a:rPr lang="fr-BE" sz="2400" b="1" dirty="0" err="1">
                <a:solidFill>
                  <a:srgbClr val="2E5FAA"/>
                </a:solidFill>
                <a:latin typeface="Arial" panose="020B0604020202020204" pitchFamily="34" charset="0"/>
                <a:cs typeface="Arial" panose="020B0604020202020204" pitchFamily="34" charset="0"/>
              </a:rPr>
              <a:t>Implement</a:t>
            </a:r>
            <a:endParaRPr lang="fr-BE" sz="2400" b="1" dirty="0">
              <a:solidFill>
                <a:srgbClr val="2E5FAA"/>
              </a:solidFill>
              <a:latin typeface="Arial" panose="020B0604020202020204" pitchFamily="34" charset="0"/>
              <a:cs typeface="Arial" panose="020B0604020202020204" pitchFamily="34" charset="0"/>
            </a:endParaRPr>
          </a:p>
        </p:txBody>
      </p:sp>
      <p:pic>
        <p:nvPicPr>
          <p:cNvPr id="15" name="Picture 2" descr="Image">
            <a:extLst>
              <a:ext uri="{FF2B5EF4-FFF2-40B4-BE49-F238E27FC236}">
                <a16:creationId xmlns:a16="http://schemas.microsoft.com/office/drawing/2014/main" id="{48201710-FCA1-E3F7-9E42-AACBF5A992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551" b="15819"/>
          <a:stretch/>
        </p:blipFill>
        <p:spPr bwMode="auto">
          <a:xfrm>
            <a:off x="4950106" y="1895353"/>
            <a:ext cx="6975422" cy="30672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5989AC5B-DA04-DBF8-57A9-B456764683BC}"/>
              </a:ext>
            </a:extLst>
          </p:cNvPr>
          <p:cNvPicPr>
            <a:picLocks noChangeAspect="1"/>
          </p:cNvPicPr>
          <p:nvPr/>
        </p:nvPicPr>
        <p:blipFill rotWithShape="1">
          <a:blip r:embed="rId4"/>
          <a:srcRect l="3988" t="17840" r="4559" b="1676"/>
          <a:stretch/>
        </p:blipFill>
        <p:spPr>
          <a:xfrm>
            <a:off x="682566" y="2385947"/>
            <a:ext cx="3763138" cy="1847850"/>
          </a:xfrm>
          <a:prstGeom prst="roundRect">
            <a:avLst>
              <a:gd name="adj" fmla="val 0"/>
            </a:avLst>
          </a:prstGeom>
        </p:spPr>
      </p:pic>
    </p:spTree>
    <p:extLst>
      <p:ext uri="{BB962C8B-B14F-4D97-AF65-F5344CB8AC3E}">
        <p14:creationId xmlns:p14="http://schemas.microsoft.com/office/powerpoint/2010/main" val="292718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re 36">
            <a:extLst>
              <a:ext uri="{FF2B5EF4-FFF2-40B4-BE49-F238E27FC236}">
                <a16:creationId xmlns:a16="http://schemas.microsoft.com/office/drawing/2014/main" id="{3E9601E7-802E-0C6C-30B1-D0EF2968340F}"/>
              </a:ext>
            </a:extLst>
          </p:cNvPr>
          <p:cNvSpPr>
            <a:spLocks noGrp="1"/>
          </p:cNvSpPr>
          <p:nvPr>
            <p:ph type="title"/>
          </p:nvPr>
        </p:nvSpPr>
        <p:spPr/>
        <p:txBody>
          <a:bodyPr/>
          <a:lstStyle/>
          <a:p>
            <a:r>
              <a:rPr lang="fr-FR" dirty="0" err="1"/>
              <a:t>ESF’s</a:t>
            </a:r>
            <a:r>
              <a:rPr lang="fr-FR" dirty="0"/>
              <a:t> Lines of Action</a:t>
            </a:r>
            <a:endParaRPr lang="en-GB" dirty="0"/>
          </a:p>
        </p:txBody>
      </p:sp>
      <p:sp>
        <p:nvSpPr>
          <p:cNvPr id="39" name="Rectangle 38">
            <a:extLst>
              <a:ext uri="{FF2B5EF4-FFF2-40B4-BE49-F238E27FC236}">
                <a16:creationId xmlns:a16="http://schemas.microsoft.com/office/drawing/2014/main" id="{F3464722-9AAD-F076-0E84-4C823FB4906B}"/>
              </a:ext>
            </a:extLst>
          </p:cNvPr>
          <p:cNvSpPr/>
          <p:nvPr/>
        </p:nvSpPr>
        <p:spPr>
          <a:xfrm>
            <a:off x="8291005" y="186514"/>
            <a:ext cx="1882829" cy="143908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4" name="Group 14">
            <a:extLst>
              <a:ext uri="{FF2B5EF4-FFF2-40B4-BE49-F238E27FC236}">
                <a16:creationId xmlns:a16="http://schemas.microsoft.com/office/drawing/2014/main" id="{672EB80A-AB5C-50B0-62B6-57AC40D55D8C}"/>
              </a:ext>
            </a:extLst>
          </p:cNvPr>
          <p:cNvGrpSpPr>
            <a:grpSpLocks noChangeAspect="1"/>
          </p:cNvGrpSpPr>
          <p:nvPr/>
        </p:nvGrpSpPr>
        <p:grpSpPr>
          <a:xfrm>
            <a:off x="532685" y="2146739"/>
            <a:ext cx="5663666" cy="1097464"/>
            <a:chOff x="412746" y="241181"/>
            <a:chExt cx="6495682" cy="1167615"/>
          </a:xfrm>
        </p:grpSpPr>
        <p:pic>
          <p:nvPicPr>
            <p:cNvPr id="15" name="Picture 2">
              <a:extLst>
                <a:ext uri="{FF2B5EF4-FFF2-40B4-BE49-F238E27FC236}">
                  <a16:creationId xmlns:a16="http://schemas.microsoft.com/office/drawing/2014/main" id="{DB68685E-5518-AAF5-837D-FCC131CD8C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8146" y="487192"/>
              <a:ext cx="5050282" cy="725214"/>
            </a:xfrm>
            <a:prstGeom prst="rect">
              <a:avLst/>
            </a:prstGeom>
          </p:spPr>
        </p:pic>
        <p:pic>
          <p:nvPicPr>
            <p:cNvPr id="16" name="Picture 5">
              <a:extLst>
                <a:ext uri="{FF2B5EF4-FFF2-40B4-BE49-F238E27FC236}">
                  <a16:creationId xmlns:a16="http://schemas.microsoft.com/office/drawing/2014/main" id="{BB9A0492-DBB0-A693-6C72-FAB443F326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2746" y="241181"/>
              <a:ext cx="1430209" cy="1167615"/>
            </a:xfrm>
            <a:prstGeom prst="rect">
              <a:avLst/>
            </a:prstGeom>
          </p:spPr>
        </p:pic>
      </p:grpSp>
      <p:grpSp>
        <p:nvGrpSpPr>
          <p:cNvPr id="17" name="Group 15">
            <a:extLst>
              <a:ext uri="{FF2B5EF4-FFF2-40B4-BE49-F238E27FC236}">
                <a16:creationId xmlns:a16="http://schemas.microsoft.com/office/drawing/2014/main" id="{27B1B755-1168-8221-8C70-25AB6E51969E}"/>
              </a:ext>
            </a:extLst>
          </p:cNvPr>
          <p:cNvGrpSpPr>
            <a:grpSpLocks noChangeAspect="1"/>
          </p:cNvGrpSpPr>
          <p:nvPr/>
        </p:nvGrpSpPr>
        <p:grpSpPr>
          <a:xfrm>
            <a:off x="3525722" y="3199998"/>
            <a:ext cx="4625836" cy="1097464"/>
            <a:chOff x="3623718" y="1316038"/>
            <a:chExt cx="5299869" cy="1166400"/>
          </a:xfrm>
        </p:grpSpPr>
        <p:pic>
          <p:nvPicPr>
            <p:cNvPr id="18" name="Picture 8">
              <a:extLst>
                <a:ext uri="{FF2B5EF4-FFF2-40B4-BE49-F238E27FC236}">
                  <a16:creationId xmlns:a16="http://schemas.microsoft.com/office/drawing/2014/main" id="{F46A8282-ABB9-A15D-AF13-6161411FAD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23718" y="1363020"/>
              <a:ext cx="3977232" cy="1119418"/>
            </a:xfrm>
            <a:prstGeom prst="rect">
              <a:avLst/>
            </a:prstGeom>
          </p:spPr>
        </p:pic>
        <p:pic>
          <p:nvPicPr>
            <p:cNvPr id="21" name="Picture 12">
              <a:extLst>
                <a:ext uri="{FF2B5EF4-FFF2-40B4-BE49-F238E27FC236}">
                  <a16:creationId xmlns:a16="http://schemas.microsoft.com/office/drawing/2014/main" id="{C41D188F-1564-EA96-8D8C-64DCA47DEA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22355" y="1316038"/>
              <a:ext cx="1401232" cy="1166400"/>
            </a:xfrm>
            <a:prstGeom prst="rect">
              <a:avLst/>
            </a:prstGeom>
          </p:spPr>
        </p:pic>
      </p:grpSp>
      <p:grpSp>
        <p:nvGrpSpPr>
          <p:cNvPr id="23" name="Group 22">
            <a:extLst>
              <a:ext uri="{FF2B5EF4-FFF2-40B4-BE49-F238E27FC236}">
                <a16:creationId xmlns:a16="http://schemas.microsoft.com/office/drawing/2014/main" id="{D05F6DD1-65D5-30E8-6625-800824297322}"/>
              </a:ext>
            </a:extLst>
          </p:cNvPr>
          <p:cNvGrpSpPr>
            <a:grpSpLocks noChangeAspect="1"/>
          </p:cNvGrpSpPr>
          <p:nvPr/>
        </p:nvGrpSpPr>
        <p:grpSpPr>
          <a:xfrm>
            <a:off x="532685" y="4401240"/>
            <a:ext cx="4776006" cy="1153595"/>
            <a:chOff x="491214" y="2855396"/>
            <a:chExt cx="5471917" cy="1226057"/>
          </a:xfrm>
        </p:grpSpPr>
        <p:pic>
          <p:nvPicPr>
            <p:cNvPr id="25" name="Picture 19">
              <a:extLst>
                <a:ext uri="{FF2B5EF4-FFF2-40B4-BE49-F238E27FC236}">
                  <a16:creationId xmlns:a16="http://schemas.microsoft.com/office/drawing/2014/main" id="{D858182D-AF8D-94DC-79DF-B7DD872AA10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91214" y="2915053"/>
              <a:ext cx="1366932" cy="1166400"/>
            </a:xfrm>
            <a:prstGeom prst="rect">
              <a:avLst/>
            </a:prstGeom>
          </p:spPr>
        </p:pic>
        <p:pic>
          <p:nvPicPr>
            <p:cNvPr id="27" name="Picture 21">
              <a:extLst>
                <a:ext uri="{FF2B5EF4-FFF2-40B4-BE49-F238E27FC236}">
                  <a16:creationId xmlns:a16="http://schemas.microsoft.com/office/drawing/2014/main" id="{553D8DF9-CE9D-2236-4D6F-525726B032B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985899" y="2855396"/>
              <a:ext cx="3977232" cy="1119419"/>
            </a:xfrm>
            <a:prstGeom prst="rect">
              <a:avLst/>
            </a:prstGeom>
          </p:spPr>
        </p:pic>
      </p:grpSp>
      <p:grpSp>
        <p:nvGrpSpPr>
          <p:cNvPr id="35" name="Group 27">
            <a:extLst>
              <a:ext uri="{FF2B5EF4-FFF2-40B4-BE49-F238E27FC236}">
                <a16:creationId xmlns:a16="http://schemas.microsoft.com/office/drawing/2014/main" id="{4F9B5AB1-0EFF-4799-1954-AF11FE46883F}"/>
              </a:ext>
            </a:extLst>
          </p:cNvPr>
          <p:cNvGrpSpPr>
            <a:grpSpLocks noChangeAspect="1"/>
          </p:cNvGrpSpPr>
          <p:nvPr/>
        </p:nvGrpSpPr>
        <p:grpSpPr>
          <a:xfrm>
            <a:off x="4472171" y="5554835"/>
            <a:ext cx="3679387" cy="1097464"/>
            <a:chOff x="4669646" y="4486677"/>
            <a:chExt cx="4215514" cy="1166400"/>
          </a:xfrm>
        </p:grpSpPr>
        <p:pic>
          <p:nvPicPr>
            <p:cNvPr id="38" name="Picture 24">
              <a:extLst>
                <a:ext uri="{FF2B5EF4-FFF2-40B4-BE49-F238E27FC236}">
                  <a16:creationId xmlns:a16="http://schemas.microsoft.com/office/drawing/2014/main" id="{13ADA327-C45E-0983-C971-604A1A0EEA1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522355" y="4486677"/>
              <a:ext cx="1362805" cy="1166400"/>
            </a:xfrm>
            <a:prstGeom prst="rect">
              <a:avLst/>
            </a:prstGeom>
          </p:spPr>
        </p:pic>
        <p:pic>
          <p:nvPicPr>
            <p:cNvPr id="40" name="Picture 26">
              <a:extLst>
                <a:ext uri="{FF2B5EF4-FFF2-40B4-BE49-F238E27FC236}">
                  <a16:creationId xmlns:a16="http://schemas.microsoft.com/office/drawing/2014/main" id="{224EB9C0-EBF0-4D92-6CCA-0365DF7ABA4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669646" y="4707270"/>
              <a:ext cx="2848512" cy="725214"/>
            </a:xfrm>
            <a:prstGeom prst="rect">
              <a:avLst/>
            </a:prstGeom>
          </p:spPr>
        </p:pic>
      </p:grpSp>
      <p:pic>
        <p:nvPicPr>
          <p:cNvPr id="41" name="Image 40">
            <a:extLst>
              <a:ext uri="{FF2B5EF4-FFF2-40B4-BE49-F238E27FC236}">
                <a16:creationId xmlns:a16="http://schemas.microsoft.com/office/drawing/2014/main" id="{727C7232-29BB-3019-F9F3-64B917867F8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301010" y="1376235"/>
            <a:ext cx="1007143" cy="770504"/>
          </a:xfrm>
          <a:prstGeom prst="rect">
            <a:avLst/>
          </a:prstGeom>
        </p:spPr>
      </p:pic>
    </p:spTree>
    <p:extLst>
      <p:ext uri="{BB962C8B-B14F-4D97-AF65-F5344CB8AC3E}">
        <p14:creationId xmlns:p14="http://schemas.microsoft.com/office/powerpoint/2010/main" val="53466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E6986C6F-A70C-BA2F-6CDB-4124AA496D18}"/>
              </a:ext>
            </a:extLst>
          </p:cNvPr>
          <p:cNvSpPr/>
          <p:nvPr/>
        </p:nvSpPr>
        <p:spPr>
          <a:xfrm>
            <a:off x="0" y="-12163"/>
            <a:ext cx="12191996" cy="6858000"/>
          </a:xfrm>
          <a:prstGeom prst="rect">
            <a:avLst/>
          </a:prstGeom>
          <a:solidFill>
            <a:srgbClr val="1A204E"/>
          </a:solidFill>
          <a:ln w="19046" cap="flat">
            <a:solidFill>
              <a:srgbClr val="2E5FA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Aptos"/>
            </a:endParaRPr>
          </a:p>
        </p:txBody>
      </p:sp>
      <p:pic>
        <p:nvPicPr>
          <p:cNvPr id="2" name="Image 6">
            <a:extLst>
              <a:ext uri="{FF2B5EF4-FFF2-40B4-BE49-F238E27FC236}">
                <a16:creationId xmlns:a16="http://schemas.microsoft.com/office/drawing/2014/main" id="{B42939BE-C8E0-46CC-E49F-A2C74E01CE88}"/>
              </a:ext>
            </a:extLst>
          </p:cNvPr>
          <p:cNvPicPr>
            <a:picLocks noChangeAspect="1"/>
          </p:cNvPicPr>
          <p:nvPr/>
        </p:nvPicPr>
        <p:blipFill>
          <a:blip r:embed="rId3"/>
          <a:srcRect r="2410"/>
          <a:stretch>
            <a:fillRect/>
          </a:stretch>
        </p:blipFill>
        <p:spPr>
          <a:xfrm>
            <a:off x="0" y="3807800"/>
            <a:ext cx="6011329" cy="3067208"/>
          </a:xfrm>
          <a:prstGeom prst="rect">
            <a:avLst/>
          </a:prstGeom>
          <a:noFill/>
          <a:ln cap="flat">
            <a:noFill/>
          </a:ln>
        </p:spPr>
      </p:pic>
      <p:sp>
        <p:nvSpPr>
          <p:cNvPr id="3" name="ZoneTexte 9">
            <a:extLst>
              <a:ext uri="{FF2B5EF4-FFF2-40B4-BE49-F238E27FC236}">
                <a16:creationId xmlns:a16="http://schemas.microsoft.com/office/drawing/2014/main" id="{E6DFDD31-0D1D-8C67-2FF6-CBBE6FE8A005}"/>
              </a:ext>
            </a:extLst>
          </p:cNvPr>
          <p:cNvSpPr txBox="1"/>
          <p:nvPr/>
        </p:nvSpPr>
        <p:spPr>
          <a:xfrm>
            <a:off x="1562106" y="1516596"/>
            <a:ext cx="6437376"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dirty="0">
                <a:solidFill>
                  <a:srgbClr val="41B38E"/>
                </a:solidFill>
                <a:uFillTx/>
                <a:latin typeface="Clash Display Semibold" pitchFamily="50"/>
              </a:rPr>
              <a:t>Thank you! </a:t>
            </a:r>
            <a:endParaRPr lang="fr-FR" sz="5400" b="1" i="0" u="none" strike="noStrike" kern="1200" cap="none" spc="0" baseline="0" dirty="0">
              <a:solidFill>
                <a:srgbClr val="41B38E"/>
              </a:solidFill>
              <a:uFillTx/>
              <a:latin typeface="Clash Display Semibold" pitchFamily="50"/>
            </a:endParaRPr>
          </a:p>
        </p:txBody>
      </p:sp>
      <p:pic>
        <p:nvPicPr>
          <p:cNvPr id="8" name="Image 5" descr="Une image contenant capture d’écran, Graphique, conception&#10;&#10;Description générée automatiquement">
            <a:extLst>
              <a:ext uri="{FF2B5EF4-FFF2-40B4-BE49-F238E27FC236}">
                <a16:creationId xmlns:a16="http://schemas.microsoft.com/office/drawing/2014/main" id="{DAF5AD83-19E3-B1E3-B388-6E862B868013}"/>
              </a:ext>
            </a:extLst>
          </p:cNvPr>
          <p:cNvPicPr>
            <a:picLocks noChangeAspect="1"/>
          </p:cNvPicPr>
          <p:nvPr/>
        </p:nvPicPr>
        <p:blipFill>
          <a:blip r:embed="rId4">
            <a:alphaModFix amt="50000"/>
          </a:blip>
          <a:stretch>
            <a:fillRect/>
          </a:stretch>
        </p:blipFill>
        <p:spPr>
          <a:xfrm>
            <a:off x="8882216" y="2256885"/>
            <a:ext cx="3309780" cy="4588952"/>
          </a:xfrm>
          <a:prstGeom prst="rect">
            <a:avLst/>
          </a:prstGeom>
          <a:noFill/>
          <a:ln cap="flat">
            <a:noFill/>
          </a:ln>
        </p:spPr>
      </p:pic>
      <p:pic>
        <p:nvPicPr>
          <p:cNvPr id="6" name="Image 5" descr="Une image contenant Graphique, Police, texte, graphisme&#10;&#10;Description générée automatiquement">
            <a:extLst>
              <a:ext uri="{FF2B5EF4-FFF2-40B4-BE49-F238E27FC236}">
                <a16:creationId xmlns:a16="http://schemas.microsoft.com/office/drawing/2014/main" id="{9E51F3B2-E0D9-5123-F76E-3494D1E59CBC}"/>
              </a:ext>
            </a:extLst>
          </p:cNvPr>
          <p:cNvPicPr>
            <a:picLocks noChangeAspect="1"/>
          </p:cNvPicPr>
          <p:nvPr/>
        </p:nvPicPr>
        <p:blipFill rotWithShape="1">
          <a:blip r:embed="rId5">
            <a:extLst>
              <a:ext uri="{28A0092B-C50C-407E-A947-70E740481C1C}">
                <a14:useLocalDpi xmlns:a14="http://schemas.microsoft.com/office/drawing/2010/main" val="0"/>
              </a:ext>
            </a:extLst>
          </a:blip>
          <a:srcRect t="18606" b="18890"/>
          <a:stretch/>
        </p:blipFill>
        <p:spPr>
          <a:xfrm>
            <a:off x="9231041" y="419364"/>
            <a:ext cx="2249479" cy="1405995"/>
          </a:xfrm>
          <a:prstGeom prst="rect">
            <a:avLst/>
          </a:prstGeom>
        </p:spPr>
      </p:pic>
      <p:pic>
        <p:nvPicPr>
          <p:cNvPr id="9" name="Image 8" descr="Une image contenant texte, Police, Graphique, capture d’écran&#10;&#10;Description générée automatiquement">
            <a:extLst>
              <a:ext uri="{FF2B5EF4-FFF2-40B4-BE49-F238E27FC236}">
                <a16:creationId xmlns:a16="http://schemas.microsoft.com/office/drawing/2014/main" id="{BBB3FC32-2CD0-87FA-784C-86A127D49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7207" y="419364"/>
            <a:ext cx="1583834" cy="1237939"/>
          </a:xfrm>
          <a:prstGeom prst="rect">
            <a:avLst/>
          </a:prstGeom>
        </p:spPr>
      </p:pic>
    </p:spTree>
    <p:extLst>
      <p:ext uri="{BB962C8B-B14F-4D97-AF65-F5344CB8AC3E}">
        <p14:creationId xmlns:p14="http://schemas.microsoft.com/office/powerpoint/2010/main" val="1325995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600731-9AAC-5AD4-7007-39706D25A11A}"/>
              </a:ext>
            </a:extLst>
          </p:cNvPr>
          <p:cNvSpPr>
            <a:spLocks noGrp="1"/>
          </p:cNvSpPr>
          <p:nvPr>
            <p:ph type="title"/>
          </p:nvPr>
        </p:nvSpPr>
        <p:spPr>
          <a:xfrm>
            <a:off x="929875" y="510312"/>
            <a:ext cx="7704970" cy="777408"/>
          </a:xfrm>
        </p:spPr>
        <p:txBody>
          <a:bodyPr anchor="ctr"/>
          <a:lstStyle/>
          <a:p>
            <a:r>
              <a:rPr lang="fr-FR" dirty="0">
                <a:solidFill>
                  <a:srgbClr val="2E5FAA"/>
                </a:solidFill>
              </a:rPr>
              <a:t>1974</a:t>
            </a:r>
            <a:r>
              <a:rPr lang="fr-FR" dirty="0">
                <a:solidFill>
                  <a:sysClr val="windowText" lastClr="000000"/>
                </a:solidFill>
              </a:rPr>
              <a:t>: </a:t>
            </a:r>
            <a:r>
              <a:rPr lang="en-US" dirty="0">
                <a:solidFill>
                  <a:sysClr val="windowText" lastClr="000000"/>
                </a:solidFill>
              </a:rPr>
              <a:t>multilateral  scientific collaboration in its infancy (no </a:t>
            </a:r>
            <a:r>
              <a:rPr lang="fr-FR" dirty="0">
                <a:solidFill>
                  <a:sysClr val="windowText" lastClr="000000"/>
                </a:solidFill>
              </a:rPr>
              <a:t>EC </a:t>
            </a:r>
            <a:r>
              <a:rPr lang="fr-FR" dirty="0" err="1">
                <a:solidFill>
                  <a:sysClr val="windowText" lastClr="000000"/>
                </a:solidFill>
              </a:rPr>
              <a:t>framework</a:t>
            </a:r>
            <a:r>
              <a:rPr lang="fr-FR" dirty="0">
                <a:solidFill>
                  <a:sysClr val="windowText" lastClr="000000"/>
                </a:solidFill>
              </a:rPr>
              <a:t> programme, no Erasmus…)</a:t>
            </a:r>
          </a:p>
        </p:txBody>
      </p:sp>
      <p:pic>
        <p:nvPicPr>
          <p:cNvPr id="9" name="Image 8">
            <a:extLst>
              <a:ext uri="{FF2B5EF4-FFF2-40B4-BE49-F238E27FC236}">
                <a16:creationId xmlns:a16="http://schemas.microsoft.com/office/drawing/2014/main" id="{DB7E1120-A32F-278C-D5B6-87BA1CF84686}"/>
              </a:ext>
            </a:extLst>
          </p:cNvPr>
          <p:cNvPicPr>
            <a:picLocks noChangeAspect="1"/>
          </p:cNvPicPr>
          <p:nvPr/>
        </p:nvPicPr>
        <p:blipFill>
          <a:blip r:embed="rId3"/>
          <a:stretch>
            <a:fillRect/>
          </a:stretch>
        </p:blipFill>
        <p:spPr>
          <a:xfrm>
            <a:off x="6211595" y="3700893"/>
            <a:ext cx="19053" cy="38105"/>
          </a:xfrm>
          <a:prstGeom prst="rect">
            <a:avLst/>
          </a:prstGeom>
        </p:spPr>
      </p:pic>
      <p:pic>
        <p:nvPicPr>
          <p:cNvPr id="7" name="Image 6">
            <a:extLst>
              <a:ext uri="{FF2B5EF4-FFF2-40B4-BE49-F238E27FC236}">
                <a16:creationId xmlns:a16="http://schemas.microsoft.com/office/drawing/2014/main" id="{58BACA1B-1B06-61C6-F5A7-1787770195AB}"/>
              </a:ext>
            </a:extLst>
          </p:cNvPr>
          <p:cNvPicPr>
            <a:picLocks noChangeAspect="1"/>
          </p:cNvPicPr>
          <p:nvPr/>
        </p:nvPicPr>
        <p:blipFill rotWithShape="1">
          <a:blip r:embed="rId4"/>
          <a:srcRect t="1299"/>
          <a:stretch/>
        </p:blipFill>
        <p:spPr>
          <a:xfrm>
            <a:off x="750704" y="2182091"/>
            <a:ext cx="3820122" cy="4352634"/>
          </a:xfrm>
          <a:prstGeom prst="rect">
            <a:avLst/>
          </a:prstGeom>
        </p:spPr>
      </p:pic>
      <p:pic>
        <p:nvPicPr>
          <p:cNvPr id="8" name="Image 7">
            <a:extLst>
              <a:ext uri="{FF2B5EF4-FFF2-40B4-BE49-F238E27FC236}">
                <a16:creationId xmlns:a16="http://schemas.microsoft.com/office/drawing/2014/main" id="{8F675681-AF87-096F-4FDA-15871A9E1736}"/>
              </a:ext>
            </a:extLst>
          </p:cNvPr>
          <p:cNvPicPr>
            <a:picLocks noChangeAspect="1"/>
          </p:cNvPicPr>
          <p:nvPr/>
        </p:nvPicPr>
        <p:blipFill>
          <a:blip r:embed="rId5"/>
          <a:stretch>
            <a:fillRect/>
          </a:stretch>
        </p:blipFill>
        <p:spPr>
          <a:xfrm>
            <a:off x="4789466" y="2924497"/>
            <a:ext cx="1705213" cy="1629002"/>
          </a:xfrm>
          <a:prstGeom prst="rect">
            <a:avLst/>
          </a:prstGeom>
        </p:spPr>
      </p:pic>
      <p:sp>
        <p:nvSpPr>
          <p:cNvPr id="14" name="ZoneTexte 13">
            <a:extLst>
              <a:ext uri="{FF2B5EF4-FFF2-40B4-BE49-F238E27FC236}">
                <a16:creationId xmlns:a16="http://schemas.microsoft.com/office/drawing/2014/main" id="{8FC09821-E880-A8AD-D6D8-C414D8D558EC}"/>
              </a:ext>
            </a:extLst>
          </p:cNvPr>
          <p:cNvSpPr txBox="1"/>
          <p:nvPr/>
        </p:nvSpPr>
        <p:spPr>
          <a:xfrm>
            <a:off x="4695948" y="4612182"/>
            <a:ext cx="4604778" cy="2026452"/>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41B38E"/>
                </a:solidFill>
                <a:effectLst/>
                <a:uLnTx/>
                <a:uFillTx/>
                <a:latin typeface="Arial" panose="020B0604020202020204" pitchFamily="34" charset="0"/>
                <a:ea typeface="+mn-ea"/>
                <a:cs typeface="Arial" panose="020B0604020202020204" pitchFamily="34" charset="0"/>
              </a:rPr>
              <a:t>CERN 1954 </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2400" b="1" i="0" u="none" strike="noStrike" kern="1200" cap="none" spc="0" normalizeH="0" baseline="0" noProof="0" dirty="0">
                <a:ln>
                  <a:noFill/>
                </a:ln>
                <a:solidFill>
                  <a:srgbClr val="2E5FAA"/>
                </a:solidFill>
                <a:effectLst/>
                <a:uLnTx/>
                <a:uFillTx/>
                <a:latin typeface="Arial" panose="020B0604020202020204" pitchFamily="34" charset="0"/>
                <a:ea typeface="+mn-ea"/>
                <a:cs typeface="Arial" panose="020B0604020202020204" pitchFamily="34" charset="0"/>
              </a:rPr>
              <a:t>1</a:t>
            </a:r>
            <a:r>
              <a:rPr kumimoji="0" lang="en-US" sz="2400" b="1" i="0" u="none" strike="noStrike" kern="1200" cap="none" spc="0" normalizeH="0" baseline="30000" noProof="0" dirty="0">
                <a:ln>
                  <a:noFill/>
                </a:ln>
                <a:solidFill>
                  <a:srgbClr val="2E5FAA"/>
                </a:solidFill>
                <a:effectLst/>
                <a:uLnTx/>
                <a:uFillTx/>
                <a:latin typeface="Arial" panose="020B0604020202020204" pitchFamily="34" charset="0"/>
                <a:ea typeface="+mn-ea"/>
                <a:cs typeface="Arial" panose="020B0604020202020204" pitchFamily="34" charset="0"/>
              </a:rPr>
              <a:t>st</a:t>
            </a:r>
            <a:r>
              <a:rPr kumimoji="0" lang="en-US" sz="2400" b="1" i="0" u="none" strike="noStrike" kern="1200" cap="none" spc="0" normalizeH="0" baseline="0" noProof="0" dirty="0">
                <a:ln>
                  <a:noFill/>
                </a:ln>
                <a:solidFill>
                  <a:srgbClr val="2E5FAA"/>
                </a:solidFill>
                <a:effectLst/>
                <a:uLnTx/>
                <a:uFillTx/>
                <a:latin typeface="Arial" panose="020B0604020202020204" pitchFamily="34" charset="0"/>
                <a:ea typeface="+mn-ea"/>
                <a:cs typeface="Arial" panose="020B0604020202020204" pitchFamily="34" charset="0"/>
              </a:rPr>
              <a:t> DG Félix Bloch laying the foundation stone on the Laboratory site</a:t>
            </a:r>
          </a:p>
        </p:txBody>
      </p:sp>
    </p:spTree>
    <p:extLst>
      <p:ext uri="{BB962C8B-B14F-4D97-AF65-F5344CB8AC3E}">
        <p14:creationId xmlns:p14="http://schemas.microsoft.com/office/powerpoint/2010/main" val="215635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600731-9AAC-5AD4-7007-39706D25A11A}"/>
              </a:ext>
            </a:extLst>
          </p:cNvPr>
          <p:cNvSpPr>
            <a:spLocks noGrp="1"/>
          </p:cNvSpPr>
          <p:nvPr>
            <p:ph type="title"/>
          </p:nvPr>
        </p:nvSpPr>
        <p:spPr>
          <a:xfrm>
            <a:off x="1008793" y="519779"/>
            <a:ext cx="6975422" cy="777408"/>
          </a:xfrm>
        </p:spPr>
        <p:txBody>
          <a:bodyPr anchor="ctr"/>
          <a:lstStyle/>
          <a:p>
            <a:r>
              <a:rPr lang="fr-FR" dirty="0" err="1">
                <a:solidFill>
                  <a:sysClr val="windowText" lastClr="000000"/>
                </a:solidFill>
              </a:rPr>
              <a:t>Towards</a:t>
            </a:r>
            <a:r>
              <a:rPr lang="fr-FR" dirty="0">
                <a:solidFill>
                  <a:sysClr val="windowText" lastClr="000000"/>
                </a:solidFill>
              </a:rPr>
              <a:t> a European Science </a:t>
            </a:r>
            <a:r>
              <a:rPr lang="fr-FR" dirty="0" err="1">
                <a:solidFill>
                  <a:sysClr val="windowText" lastClr="000000"/>
                </a:solidFill>
              </a:rPr>
              <a:t>Foundation</a:t>
            </a:r>
            <a:r>
              <a:rPr lang="fr-FR" dirty="0">
                <a:solidFill>
                  <a:sysClr val="windowText" lastClr="000000"/>
                </a:solidFill>
              </a:rPr>
              <a:t> (</a:t>
            </a:r>
            <a:r>
              <a:rPr lang="fr-FR" dirty="0">
                <a:solidFill>
                  <a:srgbClr val="2E5FAA"/>
                </a:solidFill>
              </a:rPr>
              <a:t>3 July 1974</a:t>
            </a:r>
            <a:r>
              <a:rPr lang="fr-FR" dirty="0">
                <a:solidFill>
                  <a:sysClr val="windowText" lastClr="000000"/>
                </a:solidFill>
              </a:rPr>
              <a:t>)</a:t>
            </a:r>
          </a:p>
        </p:txBody>
      </p:sp>
      <p:sp>
        <p:nvSpPr>
          <p:cNvPr id="4" name="Content Placeholder 2">
            <a:extLst>
              <a:ext uri="{FF2B5EF4-FFF2-40B4-BE49-F238E27FC236}">
                <a16:creationId xmlns:a16="http://schemas.microsoft.com/office/drawing/2014/main" id="{EFF1616E-3AD0-F6CC-F2D5-371E4D7F554A}"/>
              </a:ext>
            </a:extLst>
          </p:cNvPr>
          <p:cNvSpPr>
            <a:spLocks noGrp="1"/>
          </p:cNvSpPr>
          <p:nvPr>
            <p:ph idx="1" hasCustomPrompt="1"/>
          </p:nvPr>
        </p:nvSpPr>
        <p:spPr>
          <a:xfrm>
            <a:off x="767741" y="1504483"/>
            <a:ext cx="11894906" cy="4127758"/>
          </a:xfrm>
          <a:prstGeom prst="rect">
            <a:avLst/>
          </a:prstGeom>
        </p:spPr>
        <p:txBody>
          <a:bodyPr/>
          <a:lstStyle>
            <a:lvl1pPr>
              <a:lnSpc>
                <a:spcPct val="120000"/>
              </a:lnSpc>
              <a:defRPr>
                <a:solidFill>
                  <a:srgbClr val="41B38E"/>
                </a:solidFill>
              </a:defRPr>
            </a:lvl1pPr>
            <a:lvl2pPr>
              <a:lnSpc>
                <a:spcPct val="120000"/>
              </a:lnSpc>
              <a:defRPr>
                <a:solidFill>
                  <a:srgbClr val="2E5FAA"/>
                </a:solidFill>
              </a:defRPr>
            </a:lvl2pPr>
            <a:lvl3pPr>
              <a:lnSpc>
                <a:spcPct val="120000"/>
              </a:lnSpc>
              <a:defRPr>
                <a:solidFill>
                  <a:schemeClr val="bg1"/>
                </a:solidFill>
              </a:defRPr>
            </a:lvl3pPr>
            <a:lvl4pPr>
              <a:lnSpc>
                <a:spcPct val="120000"/>
              </a:lnSpc>
              <a:defRPr>
                <a:solidFill>
                  <a:srgbClr val="22234B"/>
                </a:solidFill>
              </a:defRPr>
            </a:lvl4pPr>
            <a:lvl5pPr>
              <a:lnSpc>
                <a:spcPct val="120000"/>
              </a:lnSpc>
              <a:defRPr/>
            </a:lvl5pPr>
          </a:lstStyle>
          <a:p>
            <a:r>
              <a:rPr lang="en-US" dirty="0"/>
              <a:t>Hubert </a:t>
            </a:r>
            <a:r>
              <a:rPr lang="en-US" dirty="0" err="1"/>
              <a:t>Curien</a:t>
            </a:r>
            <a:r>
              <a:rPr lang="en-US" dirty="0"/>
              <a:t>  </a:t>
            </a:r>
            <a:r>
              <a:rPr lang="en-US" sz="2400" dirty="0">
                <a:solidFill>
                  <a:srgbClr val="2E5FAA"/>
                </a:solidFill>
              </a:rPr>
              <a:t>DG CNRS (1963-1973) + Chairman of ESF Foundation Committee</a:t>
            </a:r>
          </a:p>
          <a:p>
            <a:pPr lvl="3"/>
            <a:endParaRPr lang="en-US" dirty="0"/>
          </a:p>
        </p:txBody>
      </p:sp>
      <p:pic>
        <p:nvPicPr>
          <p:cNvPr id="3" name="Image 2">
            <a:extLst>
              <a:ext uri="{FF2B5EF4-FFF2-40B4-BE49-F238E27FC236}">
                <a16:creationId xmlns:a16="http://schemas.microsoft.com/office/drawing/2014/main" id="{3D3B5C0F-F57C-BFA8-F70F-D84469A35534}"/>
              </a:ext>
            </a:extLst>
          </p:cNvPr>
          <p:cNvPicPr>
            <a:picLocks noChangeAspect="1"/>
          </p:cNvPicPr>
          <p:nvPr/>
        </p:nvPicPr>
        <p:blipFill>
          <a:blip r:embed="rId4"/>
          <a:stretch>
            <a:fillRect/>
          </a:stretch>
        </p:blipFill>
        <p:spPr>
          <a:xfrm>
            <a:off x="3134890" y="2424730"/>
            <a:ext cx="9057110" cy="4433270"/>
          </a:xfrm>
          <a:prstGeom prst="rect">
            <a:avLst/>
          </a:prstGeom>
        </p:spPr>
      </p:pic>
      <p:pic>
        <p:nvPicPr>
          <p:cNvPr id="5" name="Image 4">
            <a:extLst>
              <a:ext uri="{FF2B5EF4-FFF2-40B4-BE49-F238E27FC236}">
                <a16:creationId xmlns:a16="http://schemas.microsoft.com/office/drawing/2014/main" id="{3DE4355C-8591-ADBC-F937-ED6A740CAFDF}"/>
              </a:ext>
            </a:extLst>
          </p:cNvPr>
          <p:cNvPicPr>
            <a:picLocks noChangeAspect="1"/>
          </p:cNvPicPr>
          <p:nvPr/>
        </p:nvPicPr>
        <p:blipFill>
          <a:blip r:embed="rId5"/>
          <a:stretch>
            <a:fillRect/>
          </a:stretch>
        </p:blipFill>
        <p:spPr>
          <a:xfrm>
            <a:off x="337902" y="3348738"/>
            <a:ext cx="4652682" cy="919716"/>
          </a:xfrm>
          <a:prstGeom prst="rect">
            <a:avLst/>
          </a:prstGeom>
        </p:spPr>
      </p:pic>
    </p:spTree>
    <p:extLst>
      <p:ext uri="{BB962C8B-B14F-4D97-AF65-F5344CB8AC3E}">
        <p14:creationId xmlns:p14="http://schemas.microsoft.com/office/powerpoint/2010/main" val="758472178"/>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E111922-6B18-DD82-5F19-C2F8DAF30ACB}"/>
              </a:ext>
            </a:extLst>
          </p:cNvPr>
          <p:cNvPicPr>
            <a:picLocks noChangeAspect="1"/>
          </p:cNvPicPr>
          <p:nvPr/>
        </p:nvPicPr>
        <p:blipFill>
          <a:blip r:embed="rId3"/>
          <a:stretch>
            <a:fillRect/>
          </a:stretch>
        </p:blipFill>
        <p:spPr>
          <a:xfrm>
            <a:off x="5523164" y="1735738"/>
            <a:ext cx="5821776" cy="3893466"/>
          </a:xfrm>
          <a:prstGeom prst="rect">
            <a:avLst/>
          </a:prstGeom>
        </p:spPr>
      </p:pic>
      <p:sp>
        <p:nvSpPr>
          <p:cNvPr id="3" name="Content Placeholder 2">
            <a:extLst>
              <a:ext uri="{FF2B5EF4-FFF2-40B4-BE49-F238E27FC236}">
                <a16:creationId xmlns:a16="http://schemas.microsoft.com/office/drawing/2014/main" id="{3B6EAF2C-F645-0D47-9D70-D8682A468225}"/>
              </a:ext>
            </a:extLst>
          </p:cNvPr>
          <p:cNvSpPr txBox="1">
            <a:spLocks/>
          </p:cNvSpPr>
          <p:nvPr/>
        </p:nvSpPr>
        <p:spPr>
          <a:xfrm>
            <a:off x="746801" y="1837112"/>
            <a:ext cx="3818965" cy="4127758"/>
          </a:xfrm>
          <a:prstGeom prst="rect">
            <a:avLst/>
          </a:prstGeom>
        </p:spPr>
        <p:txBody>
          <a:bodyPr/>
          <a:lstStyle>
            <a:lvl1pPr marL="0" indent="0" algn="l" defTabSz="914400" rtl="0" eaLnBrk="1" latinLnBrk="0" hangingPunct="1">
              <a:lnSpc>
                <a:spcPct val="120000"/>
              </a:lnSpc>
              <a:spcBef>
                <a:spcPts val="1000"/>
              </a:spcBef>
              <a:buFontTx/>
              <a:buNone/>
              <a:defRPr sz="2800" b="1" kern="1200">
                <a:solidFill>
                  <a:srgbClr val="41B38E"/>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Tx/>
              <a:buNone/>
              <a:defRPr sz="2400" b="1" kern="1200">
                <a:solidFill>
                  <a:srgbClr val="2E5FAA"/>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Tx/>
              <a:buNone/>
              <a:defRPr sz="2000" b="1"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rgbClr val="2223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0213" lvl="1" indent="-342900">
              <a:lnSpc>
                <a:spcPct val="100000"/>
              </a:lnSpc>
              <a:spcAft>
                <a:spcPts val="600"/>
              </a:spcAft>
              <a:buFontTx/>
              <a:buChar char="-"/>
            </a:pPr>
            <a:r>
              <a:rPr lang="en-US" dirty="0"/>
              <a:t>Boost basic research in Europe</a:t>
            </a:r>
          </a:p>
          <a:p>
            <a:pPr marL="430213" lvl="1" indent="-342900">
              <a:lnSpc>
                <a:spcPct val="100000"/>
              </a:lnSpc>
              <a:spcAft>
                <a:spcPts val="600"/>
              </a:spcAft>
              <a:buFontTx/>
              <a:buChar char="-"/>
            </a:pPr>
            <a:r>
              <a:rPr lang="en-US" dirty="0"/>
              <a:t>Promote exchanges between researchers</a:t>
            </a:r>
          </a:p>
          <a:p>
            <a:pPr marL="430213" lvl="1" indent="-342900">
              <a:lnSpc>
                <a:spcPct val="100000"/>
              </a:lnSpc>
              <a:spcAft>
                <a:spcPts val="600"/>
              </a:spcAft>
              <a:buFontTx/>
              <a:buChar char="-"/>
            </a:pPr>
            <a:r>
              <a:rPr lang="en-US" dirty="0"/>
              <a:t>Free flow of ideas </a:t>
            </a:r>
            <a:br>
              <a:rPr lang="en-US" dirty="0"/>
            </a:br>
            <a:r>
              <a:rPr lang="en-US" dirty="0"/>
              <a:t>and information</a:t>
            </a:r>
          </a:p>
          <a:p>
            <a:pPr marL="430213" lvl="1" indent="-342900">
              <a:lnSpc>
                <a:spcPct val="100000"/>
              </a:lnSpc>
              <a:spcAft>
                <a:spcPts val="600"/>
              </a:spcAft>
              <a:buFontTx/>
              <a:buChar char="-"/>
            </a:pPr>
            <a:r>
              <a:rPr lang="en-US" dirty="0" err="1"/>
              <a:t>Harmonise</a:t>
            </a:r>
            <a:r>
              <a:rPr lang="en-US" dirty="0"/>
              <a:t> activities of each member organization</a:t>
            </a:r>
          </a:p>
          <a:p>
            <a:pPr marL="87313" lvl="1">
              <a:lnSpc>
                <a:spcPct val="100000"/>
              </a:lnSpc>
            </a:pPr>
            <a:endParaRPr lang="en-US" dirty="0"/>
          </a:p>
          <a:p>
            <a:pPr marL="87313" lvl="1">
              <a:lnSpc>
                <a:spcPct val="100000"/>
              </a:lnSpc>
            </a:pPr>
            <a:endParaRPr lang="en-US" dirty="0"/>
          </a:p>
        </p:txBody>
      </p:sp>
      <p:sp>
        <p:nvSpPr>
          <p:cNvPr id="4" name="Content Placeholder 2">
            <a:extLst>
              <a:ext uri="{FF2B5EF4-FFF2-40B4-BE49-F238E27FC236}">
                <a16:creationId xmlns:a16="http://schemas.microsoft.com/office/drawing/2014/main" id="{5347653B-DDBB-F531-D6AD-EAE2031C9BCB}"/>
              </a:ext>
            </a:extLst>
          </p:cNvPr>
          <p:cNvSpPr txBox="1">
            <a:spLocks/>
          </p:cNvSpPr>
          <p:nvPr/>
        </p:nvSpPr>
        <p:spPr>
          <a:xfrm>
            <a:off x="406559" y="5629204"/>
            <a:ext cx="11785441" cy="1162925"/>
          </a:xfrm>
          <a:prstGeom prst="rect">
            <a:avLst/>
          </a:prstGeom>
        </p:spPr>
        <p:txBody>
          <a:bodyPr/>
          <a:lstStyle>
            <a:lvl1pPr marL="0" indent="0" algn="l" defTabSz="914400" rtl="0" eaLnBrk="1" latinLnBrk="0" hangingPunct="1">
              <a:lnSpc>
                <a:spcPct val="120000"/>
              </a:lnSpc>
              <a:spcBef>
                <a:spcPts val="1000"/>
              </a:spcBef>
              <a:buFontTx/>
              <a:buNone/>
              <a:defRPr sz="2800" b="1" kern="1200">
                <a:solidFill>
                  <a:srgbClr val="41B38E"/>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Tx/>
              <a:buNone/>
              <a:defRPr sz="2400" b="1" kern="1200">
                <a:solidFill>
                  <a:srgbClr val="2E5FAA"/>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Tx/>
              <a:buNone/>
              <a:defRPr sz="2000" b="1"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rgbClr val="2223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ym typeface="Wingdings" panose="05000000000000000000" pitchFamily="2" charset="2"/>
              </a:rPr>
              <a:t> </a:t>
            </a:r>
            <a:r>
              <a:rPr lang="en-US" dirty="0"/>
              <a:t>Bringing organisations together to implement concerted projects</a:t>
            </a:r>
          </a:p>
        </p:txBody>
      </p:sp>
      <p:sp>
        <p:nvSpPr>
          <p:cNvPr id="5" name="Titre 4">
            <a:extLst>
              <a:ext uri="{FF2B5EF4-FFF2-40B4-BE49-F238E27FC236}">
                <a16:creationId xmlns:a16="http://schemas.microsoft.com/office/drawing/2014/main" id="{DE526AA0-2BF8-C02D-9E63-47139907608A}"/>
              </a:ext>
            </a:extLst>
          </p:cNvPr>
          <p:cNvSpPr>
            <a:spLocks noGrp="1"/>
          </p:cNvSpPr>
          <p:nvPr>
            <p:ph type="title"/>
          </p:nvPr>
        </p:nvSpPr>
        <p:spPr/>
        <p:txBody>
          <a:bodyPr/>
          <a:lstStyle/>
          <a:p>
            <a:r>
              <a:rPr lang="fr-FR" dirty="0"/>
              <a:t>The </a:t>
            </a:r>
            <a:r>
              <a:rPr lang="fr-FR" dirty="0" err="1"/>
              <a:t>Foundation’s</a:t>
            </a:r>
            <a:r>
              <a:rPr lang="fr-FR" dirty="0"/>
              <a:t> </a:t>
            </a:r>
            <a:r>
              <a:rPr lang="fr-FR" dirty="0" err="1"/>
              <a:t>Aims</a:t>
            </a:r>
            <a:endParaRPr lang="en-GB" dirty="0"/>
          </a:p>
        </p:txBody>
      </p:sp>
    </p:spTree>
    <p:extLst>
      <p:ext uri="{BB962C8B-B14F-4D97-AF65-F5344CB8AC3E}">
        <p14:creationId xmlns:p14="http://schemas.microsoft.com/office/powerpoint/2010/main" val="410617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600731-9AAC-5AD4-7007-39706D25A11A}"/>
              </a:ext>
            </a:extLst>
          </p:cNvPr>
          <p:cNvSpPr>
            <a:spLocks noGrp="1"/>
          </p:cNvSpPr>
          <p:nvPr>
            <p:ph type="title"/>
          </p:nvPr>
        </p:nvSpPr>
        <p:spPr>
          <a:xfrm>
            <a:off x="957993" y="479139"/>
            <a:ext cx="6722967" cy="777408"/>
          </a:xfrm>
        </p:spPr>
        <p:txBody>
          <a:bodyPr anchor="ctr"/>
          <a:lstStyle/>
          <a:p>
            <a:r>
              <a:rPr lang="fr-FR" dirty="0">
                <a:solidFill>
                  <a:srgbClr val="2E5FAA"/>
                </a:solidFill>
              </a:rPr>
              <a:t>2-3 May 1974:</a:t>
            </a:r>
            <a:r>
              <a:rPr lang="fr-FR" dirty="0">
                <a:solidFill>
                  <a:sysClr val="windowText" lastClr="000000"/>
                </a:solidFill>
              </a:rPr>
              <a:t>  Sweden </a:t>
            </a:r>
          </a:p>
        </p:txBody>
      </p:sp>
      <p:pic>
        <p:nvPicPr>
          <p:cNvPr id="3" name="Picture 2">
            <a:extLst>
              <a:ext uri="{FF2B5EF4-FFF2-40B4-BE49-F238E27FC236}">
                <a16:creationId xmlns:a16="http://schemas.microsoft.com/office/drawing/2014/main" id="{065591B4-86C2-D965-0252-76AF13223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7342" y="1508629"/>
            <a:ext cx="6842984" cy="4870232"/>
          </a:xfrm>
          <a:prstGeom prst="rect">
            <a:avLst/>
          </a:prstGeom>
        </p:spPr>
      </p:pic>
      <p:pic>
        <p:nvPicPr>
          <p:cNvPr id="5" name="Picture 8" descr="A white letters on a black background&#10;&#10;Description automatically generated">
            <a:extLst>
              <a:ext uri="{FF2B5EF4-FFF2-40B4-BE49-F238E27FC236}">
                <a16:creationId xmlns:a16="http://schemas.microsoft.com/office/drawing/2014/main" id="{DAFE6094-FA77-E01D-D3E6-750962150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9617" y="4761242"/>
            <a:ext cx="1594451" cy="841293"/>
          </a:xfrm>
          <a:prstGeom prst="rect">
            <a:avLst/>
          </a:prstGeom>
        </p:spPr>
      </p:pic>
      <p:pic>
        <p:nvPicPr>
          <p:cNvPr id="9" name="Image 8">
            <a:extLst>
              <a:ext uri="{FF2B5EF4-FFF2-40B4-BE49-F238E27FC236}">
                <a16:creationId xmlns:a16="http://schemas.microsoft.com/office/drawing/2014/main" id="{DB7E1120-A32F-278C-D5B6-87BA1CF84686}"/>
              </a:ext>
            </a:extLst>
          </p:cNvPr>
          <p:cNvPicPr>
            <a:picLocks noChangeAspect="1"/>
          </p:cNvPicPr>
          <p:nvPr/>
        </p:nvPicPr>
        <p:blipFill>
          <a:blip r:embed="rId6"/>
          <a:stretch>
            <a:fillRect/>
          </a:stretch>
        </p:blipFill>
        <p:spPr>
          <a:xfrm>
            <a:off x="6086473" y="3409947"/>
            <a:ext cx="19053" cy="38105"/>
          </a:xfrm>
          <a:prstGeom prst="rect">
            <a:avLst/>
          </a:prstGeom>
        </p:spPr>
      </p:pic>
      <p:sp>
        <p:nvSpPr>
          <p:cNvPr id="6" name="ZoneTexte 5">
            <a:extLst>
              <a:ext uri="{FF2B5EF4-FFF2-40B4-BE49-F238E27FC236}">
                <a16:creationId xmlns:a16="http://schemas.microsoft.com/office/drawing/2014/main" id="{5EC1193F-1F16-495B-CB9F-3B2DD08A52DD}"/>
              </a:ext>
            </a:extLst>
          </p:cNvPr>
          <p:cNvSpPr txBox="1"/>
          <p:nvPr/>
        </p:nvSpPr>
        <p:spPr>
          <a:xfrm>
            <a:off x="896080" y="2004753"/>
            <a:ext cx="2821527" cy="1938992"/>
          </a:xfrm>
          <a:prstGeom prst="rect">
            <a:avLst/>
          </a:prstGeom>
          <a:noFill/>
        </p:spPr>
        <p:txBody>
          <a:bodyPr wrap="square">
            <a:spAutoFit/>
          </a:bodyPr>
          <a:lstStyle/>
          <a:p>
            <a:r>
              <a:rPr lang="fr-FR" sz="2400" b="1" dirty="0">
                <a:solidFill>
                  <a:srgbClr val="2E5FAA"/>
                </a:solidFill>
                <a:latin typeface="Arial" panose="020B0604020202020204" pitchFamily="34" charset="0"/>
                <a:cs typeface="Arial" panose="020B0604020202020204" pitchFamily="34" charset="0"/>
              </a:rPr>
              <a:t>45 organisations - 14 countries</a:t>
            </a:r>
          </a:p>
          <a:p>
            <a:r>
              <a:rPr lang="fr-FR" sz="2400" b="1" dirty="0">
                <a:solidFill>
                  <a:srgbClr val="2E5FAA"/>
                </a:solidFill>
                <a:latin typeface="Arial" panose="020B0604020202020204" pitchFamily="34" charset="0"/>
                <a:cs typeface="Arial" panose="020B0604020202020204" pitchFamily="34" charset="0"/>
                <a:sym typeface="Wingdings" panose="05000000000000000000" pitchFamily="2" charset="2"/>
              </a:rPr>
              <a:t> </a:t>
            </a:r>
            <a:r>
              <a:rPr lang="fr-FR" sz="2400" b="1" dirty="0">
                <a:solidFill>
                  <a:srgbClr val="2E5FAA"/>
                </a:solidFill>
                <a:latin typeface="Arial" panose="020B0604020202020204" pitchFamily="34" charset="0"/>
                <a:cs typeface="Arial" panose="020B0604020202020204" pitchFamily="34" charset="0"/>
              </a:rPr>
              <a:t>an innovative and avant-garde </a:t>
            </a:r>
            <a:r>
              <a:rPr lang="fr-FR" sz="2400" b="1" dirty="0" err="1">
                <a:solidFill>
                  <a:srgbClr val="2E5FAA"/>
                </a:solidFill>
                <a:latin typeface="Arial" panose="020B0604020202020204" pitchFamily="34" charset="0"/>
                <a:cs typeface="Arial" panose="020B0604020202020204" pitchFamily="34" charset="0"/>
              </a:rPr>
              <a:t>project</a:t>
            </a:r>
            <a:r>
              <a:rPr lang="fr-FR" sz="2400" b="1" dirty="0">
                <a:solidFill>
                  <a:srgbClr val="2E5FAA"/>
                </a:solidFill>
                <a:latin typeface="Arial" panose="020B0604020202020204" pitchFamily="34" charset="0"/>
                <a:cs typeface="Arial" panose="020B0604020202020204" pitchFamily="34" charset="0"/>
              </a:rPr>
              <a:t>)</a:t>
            </a:r>
            <a:endParaRPr lang="en-GB" sz="2400" b="1" dirty="0">
              <a:solidFill>
                <a:srgbClr val="2E5FA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504053"/>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9CA962C-9069-A8BC-F2D2-469BFEABB8EB}"/>
              </a:ext>
            </a:extLst>
          </p:cNvPr>
          <p:cNvPicPr>
            <a:picLocks noChangeAspect="1"/>
          </p:cNvPicPr>
          <p:nvPr/>
        </p:nvPicPr>
        <p:blipFill rotWithShape="1">
          <a:blip r:embed="rId3"/>
          <a:srcRect t="19706"/>
          <a:stretch/>
        </p:blipFill>
        <p:spPr>
          <a:xfrm>
            <a:off x="739385" y="34864"/>
            <a:ext cx="11483788" cy="6829836"/>
          </a:xfrm>
          <a:prstGeom prst="rect">
            <a:avLst/>
          </a:prstGeom>
        </p:spPr>
      </p:pic>
    </p:spTree>
    <p:extLst>
      <p:ext uri="{BB962C8B-B14F-4D97-AF65-F5344CB8AC3E}">
        <p14:creationId xmlns:p14="http://schemas.microsoft.com/office/powerpoint/2010/main" val="3303351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2AF70D6-BE04-6D41-5FF7-C4C5372E0B7E}"/>
              </a:ext>
            </a:extLst>
          </p:cNvPr>
          <p:cNvPicPr>
            <a:picLocks noChangeAspect="1"/>
          </p:cNvPicPr>
          <p:nvPr/>
        </p:nvPicPr>
        <p:blipFill rotWithShape="1">
          <a:blip r:embed="rId3"/>
          <a:srcRect t="19706"/>
          <a:stretch/>
        </p:blipFill>
        <p:spPr>
          <a:xfrm>
            <a:off x="739385" y="34864"/>
            <a:ext cx="11483788" cy="6829836"/>
          </a:xfrm>
          <a:prstGeom prst="rect">
            <a:avLst/>
          </a:prstGeom>
        </p:spPr>
      </p:pic>
      <p:pic>
        <p:nvPicPr>
          <p:cNvPr id="2" name="Picture 1" descr="A group of people posing for a picture&#10;&#10;Description automatically generated">
            <a:extLst>
              <a:ext uri="{FF2B5EF4-FFF2-40B4-BE49-F238E27FC236}">
                <a16:creationId xmlns:a16="http://schemas.microsoft.com/office/drawing/2014/main" id="{348C6B39-4F9B-C20D-D9DD-76CE708FDC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77323"/>
            <a:ext cx="2680677" cy="2680677"/>
          </a:xfrm>
          <a:prstGeom prst="rect">
            <a:avLst/>
          </a:prstGeom>
        </p:spPr>
      </p:pic>
    </p:spTree>
    <p:extLst>
      <p:ext uri="{BB962C8B-B14F-4D97-AF65-F5344CB8AC3E}">
        <p14:creationId xmlns:p14="http://schemas.microsoft.com/office/powerpoint/2010/main" val="747666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600731-9AAC-5AD4-7007-39706D25A11A}"/>
              </a:ext>
            </a:extLst>
          </p:cNvPr>
          <p:cNvSpPr>
            <a:spLocks noGrp="1"/>
          </p:cNvSpPr>
          <p:nvPr>
            <p:ph type="title"/>
          </p:nvPr>
        </p:nvSpPr>
        <p:spPr>
          <a:xfrm>
            <a:off x="957993" y="479139"/>
            <a:ext cx="5483076" cy="777408"/>
          </a:xfrm>
        </p:spPr>
        <p:txBody>
          <a:bodyPr anchor="ctr"/>
          <a:lstStyle/>
          <a:p>
            <a:r>
              <a:rPr lang="fr-FR" dirty="0">
                <a:solidFill>
                  <a:sysClr val="windowText" lastClr="000000"/>
                </a:solidFill>
              </a:rPr>
              <a:t>A </a:t>
            </a:r>
            <a:r>
              <a:rPr lang="fr-FR" dirty="0" err="1">
                <a:solidFill>
                  <a:sysClr val="windowText" lastClr="000000"/>
                </a:solidFill>
              </a:rPr>
              <a:t>European</a:t>
            </a:r>
            <a:r>
              <a:rPr lang="fr-FR" dirty="0">
                <a:solidFill>
                  <a:sysClr val="windowText" lastClr="000000"/>
                </a:solidFill>
              </a:rPr>
              <a:t> Science </a:t>
            </a:r>
            <a:r>
              <a:rPr lang="fr-FR" dirty="0" err="1">
                <a:solidFill>
                  <a:sysClr val="windowText" lastClr="000000"/>
                </a:solidFill>
              </a:rPr>
              <a:t>Foundation</a:t>
            </a:r>
            <a:r>
              <a:rPr lang="fr-FR" dirty="0">
                <a:solidFill>
                  <a:sysClr val="windowText" lastClr="000000"/>
                </a:solidFill>
              </a:rPr>
              <a:t> in Strasbourg?</a:t>
            </a:r>
          </a:p>
        </p:txBody>
      </p:sp>
      <p:pic>
        <p:nvPicPr>
          <p:cNvPr id="9" name="Image 8">
            <a:extLst>
              <a:ext uri="{FF2B5EF4-FFF2-40B4-BE49-F238E27FC236}">
                <a16:creationId xmlns:a16="http://schemas.microsoft.com/office/drawing/2014/main" id="{DB7E1120-A32F-278C-D5B6-87BA1CF84686}"/>
              </a:ext>
            </a:extLst>
          </p:cNvPr>
          <p:cNvPicPr>
            <a:picLocks noChangeAspect="1"/>
          </p:cNvPicPr>
          <p:nvPr/>
        </p:nvPicPr>
        <p:blipFill>
          <a:blip r:embed="rId3"/>
          <a:stretch>
            <a:fillRect/>
          </a:stretch>
        </p:blipFill>
        <p:spPr>
          <a:xfrm>
            <a:off x="6086473" y="3409947"/>
            <a:ext cx="19053" cy="38105"/>
          </a:xfrm>
          <a:prstGeom prst="rect">
            <a:avLst/>
          </a:prstGeom>
        </p:spPr>
      </p:pic>
      <p:pic>
        <p:nvPicPr>
          <p:cNvPr id="4" name="Image 3">
            <a:extLst>
              <a:ext uri="{FF2B5EF4-FFF2-40B4-BE49-F238E27FC236}">
                <a16:creationId xmlns:a16="http://schemas.microsoft.com/office/drawing/2014/main" id="{9709B927-0CDD-3BEA-0C56-538F407EBA69}"/>
              </a:ext>
            </a:extLst>
          </p:cNvPr>
          <p:cNvPicPr>
            <a:picLocks noChangeAspect="1"/>
          </p:cNvPicPr>
          <p:nvPr/>
        </p:nvPicPr>
        <p:blipFill>
          <a:blip r:embed="rId4"/>
          <a:stretch>
            <a:fillRect/>
          </a:stretch>
        </p:blipFill>
        <p:spPr>
          <a:xfrm>
            <a:off x="6376563" y="-57873"/>
            <a:ext cx="5815438" cy="6934925"/>
          </a:xfrm>
          <a:prstGeom prst="rect">
            <a:avLst/>
          </a:prstGeom>
        </p:spPr>
      </p:pic>
      <p:sp>
        <p:nvSpPr>
          <p:cNvPr id="6" name="Content Placeholder 2">
            <a:extLst>
              <a:ext uri="{FF2B5EF4-FFF2-40B4-BE49-F238E27FC236}">
                <a16:creationId xmlns:a16="http://schemas.microsoft.com/office/drawing/2014/main" id="{5A9CA15E-F8D1-F2EE-C850-978506577704}"/>
              </a:ext>
            </a:extLst>
          </p:cNvPr>
          <p:cNvSpPr txBox="1">
            <a:spLocks/>
          </p:cNvSpPr>
          <p:nvPr/>
        </p:nvSpPr>
        <p:spPr>
          <a:xfrm>
            <a:off x="824065" y="1638952"/>
            <a:ext cx="5750931" cy="4127758"/>
          </a:xfrm>
          <a:prstGeom prst="rect">
            <a:avLst/>
          </a:prstGeom>
        </p:spPr>
        <p:txBody>
          <a:bodyPr/>
          <a:lstStyle>
            <a:lvl1pPr marL="0" indent="0" algn="l" defTabSz="914400" rtl="0" eaLnBrk="1" latinLnBrk="0" hangingPunct="1">
              <a:lnSpc>
                <a:spcPct val="120000"/>
              </a:lnSpc>
              <a:spcBef>
                <a:spcPts val="1000"/>
              </a:spcBef>
              <a:buFontTx/>
              <a:buNone/>
              <a:defRPr sz="2800" b="1" kern="1200">
                <a:solidFill>
                  <a:srgbClr val="41B38E"/>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Tx/>
              <a:buNone/>
              <a:defRPr sz="2400" b="1" kern="1200">
                <a:solidFill>
                  <a:srgbClr val="2E5FAA"/>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Tx/>
              <a:buNone/>
              <a:defRPr sz="2000" b="1"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rgbClr val="2223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7313" lvl="1">
              <a:lnSpc>
                <a:spcPct val="100000"/>
              </a:lnSpc>
            </a:pPr>
            <a:r>
              <a:rPr lang="en-US" sz="2800" dirty="0" err="1">
                <a:solidFill>
                  <a:srgbClr val="41B38E"/>
                </a:solidFill>
                <a:latin typeface="Aptos" panose="020B0004020202020204" pitchFamily="34" charset="0"/>
              </a:rPr>
              <a:t>Dernières</a:t>
            </a:r>
            <a:r>
              <a:rPr lang="en-US" sz="2800" dirty="0">
                <a:solidFill>
                  <a:srgbClr val="41B38E"/>
                </a:solidFill>
                <a:latin typeface="Aptos" panose="020B0004020202020204" pitchFamily="34" charset="0"/>
              </a:rPr>
              <a:t> Nouvelles </a:t>
            </a:r>
            <a:r>
              <a:rPr lang="en-US" sz="2800" dirty="0" err="1">
                <a:solidFill>
                  <a:srgbClr val="41B38E"/>
                </a:solidFill>
                <a:latin typeface="Aptos" panose="020B0004020202020204" pitchFamily="34" charset="0"/>
              </a:rPr>
              <a:t>d’Alsace</a:t>
            </a:r>
            <a:endParaRPr lang="en-US" sz="2800" dirty="0">
              <a:solidFill>
                <a:srgbClr val="41B38E"/>
              </a:solidFill>
              <a:latin typeface="Aptos" panose="020B0004020202020204" pitchFamily="34" charset="0"/>
            </a:endParaRPr>
          </a:p>
          <a:p>
            <a:pPr marL="87313" lvl="1">
              <a:lnSpc>
                <a:spcPct val="100000"/>
              </a:lnSpc>
            </a:pPr>
            <a:endParaRPr lang="en-US" dirty="0"/>
          </a:p>
          <a:p>
            <a:pPr marL="87313" lvl="1">
              <a:lnSpc>
                <a:spcPct val="100000"/>
              </a:lnSpc>
            </a:pPr>
            <a:endParaRPr lang="en-US" dirty="0"/>
          </a:p>
        </p:txBody>
      </p:sp>
    </p:spTree>
    <p:extLst>
      <p:ext uri="{BB962C8B-B14F-4D97-AF65-F5344CB8AC3E}">
        <p14:creationId xmlns:p14="http://schemas.microsoft.com/office/powerpoint/2010/main" val="432962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600731-9AAC-5AD4-7007-39706D25A11A}"/>
              </a:ext>
            </a:extLst>
          </p:cNvPr>
          <p:cNvSpPr>
            <a:spLocks noGrp="1"/>
          </p:cNvSpPr>
          <p:nvPr>
            <p:ph type="title"/>
          </p:nvPr>
        </p:nvSpPr>
        <p:spPr>
          <a:xfrm>
            <a:off x="957993" y="479139"/>
            <a:ext cx="5483076" cy="777408"/>
          </a:xfrm>
        </p:spPr>
        <p:txBody>
          <a:bodyPr anchor="ctr"/>
          <a:lstStyle/>
          <a:p>
            <a:r>
              <a:rPr lang="en-US" dirty="0">
                <a:solidFill>
                  <a:sysClr val="windowText" lastClr="000000"/>
                </a:solidFill>
              </a:rPr>
              <a:t>Decisive support from the City of Strasbourg</a:t>
            </a:r>
            <a:endParaRPr lang="fr-FR" dirty="0">
              <a:solidFill>
                <a:sysClr val="windowText" lastClr="000000"/>
              </a:solidFill>
            </a:endParaRPr>
          </a:p>
        </p:txBody>
      </p:sp>
      <p:pic>
        <p:nvPicPr>
          <p:cNvPr id="9" name="Image 8">
            <a:extLst>
              <a:ext uri="{FF2B5EF4-FFF2-40B4-BE49-F238E27FC236}">
                <a16:creationId xmlns:a16="http://schemas.microsoft.com/office/drawing/2014/main" id="{DB7E1120-A32F-278C-D5B6-87BA1CF84686}"/>
              </a:ext>
            </a:extLst>
          </p:cNvPr>
          <p:cNvPicPr>
            <a:picLocks noChangeAspect="1"/>
          </p:cNvPicPr>
          <p:nvPr/>
        </p:nvPicPr>
        <p:blipFill>
          <a:blip r:embed="rId3"/>
          <a:stretch>
            <a:fillRect/>
          </a:stretch>
        </p:blipFill>
        <p:spPr>
          <a:xfrm>
            <a:off x="6086473" y="3628155"/>
            <a:ext cx="19053" cy="38105"/>
          </a:xfrm>
          <a:prstGeom prst="rect">
            <a:avLst/>
          </a:prstGeom>
        </p:spPr>
      </p:pic>
      <p:pic>
        <p:nvPicPr>
          <p:cNvPr id="3" name="Image 2">
            <a:extLst>
              <a:ext uri="{FF2B5EF4-FFF2-40B4-BE49-F238E27FC236}">
                <a16:creationId xmlns:a16="http://schemas.microsoft.com/office/drawing/2014/main" id="{B6581821-CD79-237F-1330-66350E9CB98D}"/>
              </a:ext>
            </a:extLst>
          </p:cNvPr>
          <p:cNvPicPr>
            <a:picLocks noChangeAspect="1"/>
          </p:cNvPicPr>
          <p:nvPr/>
        </p:nvPicPr>
        <p:blipFill rotWithShape="1">
          <a:blip r:embed="rId4"/>
          <a:srcRect b="45427"/>
          <a:stretch/>
        </p:blipFill>
        <p:spPr>
          <a:xfrm>
            <a:off x="144687" y="1825333"/>
            <a:ext cx="5706456" cy="4440384"/>
          </a:xfrm>
          <a:prstGeom prst="rect">
            <a:avLst/>
          </a:prstGeom>
        </p:spPr>
      </p:pic>
      <p:pic>
        <p:nvPicPr>
          <p:cNvPr id="5" name="Image 4">
            <a:extLst>
              <a:ext uri="{FF2B5EF4-FFF2-40B4-BE49-F238E27FC236}">
                <a16:creationId xmlns:a16="http://schemas.microsoft.com/office/drawing/2014/main" id="{C478C82E-9AF4-6CF7-1BFE-16EE4379FAC7}"/>
              </a:ext>
            </a:extLst>
          </p:cNvPr>
          <p:cNvPicPr>
            <a:picLocks noChangeAspect="1"/>
          </p:cNvPicPr>
          <p:nvPr/>
        </p:nvPicPr>
        <p:blipFill rotWithShape="1">
          <a:blip r:embed="rId4"/>
          <a:srcRect l="2367" t="53376"/>
          <a:stretch/>
        </p:blipFill>
        <p:spPr>
          <a:xfrm>
            <a:off x="6082696" y="1965610"/>
            <a:ext cx="6109304" cy="4159830"/>
          </a:xfrm>
          <a:prstGeom prst="rect">
            <a:avLst/>
          </a:prstGeom>
        </p:spPr>
      </p:pic>
    </p:spTree>
    <p:extLst>
      <p:ext uri="{BB962C8B-B14F-4D97-AF65-F5344CB8AC3E}">
        <p14:creationId xmlns:p14="http://schemas.microsoft.com/office/powerpoint/2010/main" val="31135724"/>
      </p:ext>
    </p:extLst>
  </p:cSld>
  <p:clrMapOvr>
    <a:masterClrMapping/>
  </p:clrMapOvr>
</p:sld>
</file>

<file path=ppt/theme/theme1.xml><?xml version="1.0" encoding="utf-8"?>
<a:theme xmlns:a="http://schemas.openxmlformats.org/drawingml/2006/main" name="ACCTING template">
  <a:themeElements>
    <a:clrScheme name="ESF colors">
      <a:dk1>
        <a:srgbClr val="22234B"/>
      </a:dk1>
      <a:lt1>
        <a:sysClr val="window" lastClr="FFFFFF"/>
      </a:lt1>
      <a:dk2>
        <a:srgbClr val="2E5FAA"/>
      </a:dk2>
      <a:lt2>
        <a:srgbClr val="E7E6E6"/>
      </a:lt2>
      <a:accent1>
        <a:srgbClr val="41B38E"/>
      </a:accent1>
      <a:accent2>
        <a:srgbClr val="FFFFFF"/>
      </a:accent2>
      <a:accent3>
        <a:srgbClr val="A5A5A5"/>
      </a:accent3>
      <a:accent4>
        <a:srgbClr val="A5A5A5"/>
      </a:accent4>
      <a:accent5>
        <a:srgbClr val="FBE5D5"/>
      </a:accent5>
      <a:accent6>
        <a:srgbClr val="41B38E"/>
      </a:accent6>
      <a:hlink>
        <a:srgbClr val="F7CBAC"/>
      </a:hlink>
      <a:folHlink>
        <a:srgbClr val="F2F2F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c55c2e5-1fd9-4b17-b785-31820245100d">
      <Terms xmlns="http://schemas.microsoft.com/office/infopath/2007/PartnerControls"/>
    </lcf76f155ced4ddcb4097134ff3c332f>
    <TaxCatchAll xmlns="a02a8c90-12a7-4edd-b393-9977868b5a2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3A6958AE0F5B47B72A1B48EC05E7CF" ma:contentTypeVersion="18" ma:contentTypeDescription="Create a new document." ma:contentTypeScope="" ma:versionID="f6d7f62c1d9dd1cce0ee89542fd8a509">
  <xsd:schema xmlns:xsd="http://www.w3.org/2001/XMLSchema" xmlns:xs="http://www.w3.org/2001/XMLSchema" xmlns:p="http://schemas.microsoft.com/office/2006/metadata/properties" xmlns:ns2="a02a8c90-12a7-4edd-b393-9977868b5a2d" xmlns:ns3="1c55c2e5-1fd9-4b17-b785-31820245100d" targetNamespace="http://schemas.microsoft.com/office/2006/metadata/properties" ma:root="true" ma:fieldsID="00904791386704351034ac4a6d09e093" ns2:_="" ns3:_="">
    <xsd:import namespace="a02a8c90-12a7-4edd-b393-9977868b5a2d"/>
    <xsd:import namespace="1c55c2e5-1fd9-4b17-b785-31820245100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2a8c90-12a7-4edd-b393-9977868b5a2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be71625-efa4-4617-8528-abb97ffc4bd2}" ma:internalName="TaxCatchAll" ma:showField="CatchAllData" ma:web="a02a8c90-12a7-4edd-b393-9977868b5a2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c55c2e5-1fd9-4b17-b785-31820245100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748fa32-2c86-4eb4-8a30-862adc17a0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4626E4-F6FB-4700-811D-FAC65B919050}">
  <ds:schemaRefs>
    <ds:schemaRef ds:uri="http://purl.org/dc/terms/"/>
    <ds:schemaRef ds:uri="http://www.w3.org/XML/1998/namespace"/>
    <ds:schemaRef ds:uri="http://schemas.microsoft.com/office/2006/metadata/properties"/>
    <ds:schemaRef ds:uri="http://schemas.microsoft.com/office/infopath/2007/PartnerControls"/>
    <ds:schemaRef ds:uri="http://schemas.microsoft.com/office/2006/documentManagement/types"/>
    <ds:schemaRef ds:uri="1c55c2e5-1fd9-4b17-b785-31820245100d"/>
    <ds:schemaRef ds:uri="http://purl.org/dc/dcmitype/"/>
    <ds:schemaRef ds:uri="http://schemas.openxmlformats.org/package/2006/metadata/core-properties"/>
    <ds:schemaRef ds:uri="a02a8c90-12a7-4edd-b393-9977868b5a2d"/>
    <ds:schemaRef ds:uri="http://purl.org/dc/elements/1.1/"/>
  </ds:schemaRefs>
</ds:datastoreItem>
</file>

<file path=customXml/itemProps2.xml><?xml version="1.0" encoding="utf-8"?>
<ds:datastoreItem xmlns:ds="http://schemas.openxmlformats.org/officeDocument/2006/customXml" ds:itemID="{91C56BC9-01A3-4B62-95C1-FB5234A3199B}">
  <ds:schemaRefs>
    <ds:schemaRef ds:uri="http://schemas.microsoft.com/sharepoint/v3/contenttype/forms"/>
  </ds:schemaRefs>
</ds:datastoreItem>
</file>

<file path=customXml/itemProps3.xml><?xml version="1.0" encoding="utf-8"?>
<ds:datastoreItem xmlns:ds="http://schemas.openxmlformats.org/officeDocument/2006/customXml" ds:itemID="{3B5A0C95-903C-4C87-BAE7-73030E07A433}">
  <ds:schemaRefs>
    <ds:schemaRef ds:uri="1c55c2e5-1fd9-4b17-b785-31820245100d"/>
    <ds:schemaRef ds:uri="a02a8c90-12a7-4edd-b393-9977868b5a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5549</TotalTime>
  <Words>1821</Words>
  <Application>Microsoft Office PowerPoint</Application>
  <PresentationFormat>Grand écran</PresentationFormat>
  <Paragraphs>118</Paragraphs>
  <Slides>17</Slides>
  <Notes>17</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17</vt:i4>
      </vt:variant>
    </vt:vector>
  </HeadingPairs>
  <TitlesOfParts>
    <vt:vector size="26" baseType="lpstr">
      <vt:lpstr>Aptos</vt:lpstr>
      <vt:lpstr>Aptos Display</vt:lpstr>
      <vt:lpstr>Arial</vt:lpstr>
      <vt:lpstr>Arial Narrow</vt:lpstr>
      <vt:lpstr>Calibri</vt:lpstr>
      <vt:lpstr>Century Gothic</vt:lpstr>
      <vt:lpstr>Clash Display Semibold</vt:lpstr>
      <vt:lpstr>Wingdings</vt:lpstr>
      <vt:lpstr>ACCTING template</vt:lpstr>
      <vt:lpstr>Présentation PowerPoint</vt:lpstr>
      <vt:lpstr>1974: multilateral  scientific collaboration in its infancy (no EC framework programme, no Erasmus…)</vt:lpstr>
      <vt:lpstr>Towards a European Science Foundation (3 July 1974)</vt:lpstr>
      <vt:lpstr>The Foundation’s Aims</vt:lpstr>
      <vt:lpstr>2-3 May 1974:  Sweden </vt:lpstr>
      <vt:lpstr>Présentation PowerPoint</vt:lpstr>
      <vt:lpstr>Présentation PowerPoint</vt:lpstr>
      <vt:lpstr>A European Science Foundation in Strasbourg?</vt:lpstr>
      <vt:lpstr>Decisive support from the City of Strasbourg</vt:lpstr>
      <vt:lpstr>Founding Assembly in Strasbourg, November 1974</vt:lpstr>
      <vt:lpstr>ESF’s initial activities</vt:lpstr>
      <vt:lpstr>A continuous development until 2016</vt:lpstr>
      <vt:lpstr>From 2016, a relevant, valuable and sustainable new model</vt:lpstr>
      <vt:lpstr>Highly qualified and dedicated staff (~50 FTE) from 18 countries</vt:lpstr>
      <vt:lpstr>ESF Strategy 2023 - 2028</vt:lpstr>
      <vt:lpstr>ESF’s Lines of Action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presentation</dc:title>
  <dc:creator>Claire Braun</dc:creator>
  <cp:lastModifiedBy>Véronique Halloin</cp:lastModifiedBy>
  <cp:revision>4</cp:revision>
  <dcterms:created xsi:type="dcterms:W3CDTF">2022-03-23T10:43:52Z</dcterms:created>
  <dcterms:modified xsi:type="dcterms:W3CDTF">2024-06-25T06:39:54Z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0x0101005D3A6958AE0F5B47B72A1B48EC05E7CF</vt:lpwstr>
  </property>
  <property fmtid="{D5CDD505-2E9C-101B-9397-08002B2CF9AE}" pid="3" name="MediaServiceImageTags">
    <vt:lpwstr/>
  </property>
</Properties>
</file>